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60" r:id="rId4"/>
    <p:sldMasterId id="2147483668" r:id="rId5"/>
    <p:sldMasterId id="2147483670" r:id="rId6"/>
  </p:sldMasterIdLst>
  <p:notesMasterIdLst>
    <p:notesMasterId r:id="rId18"/>
  </p:notesMasterIdLst>
  <p:handoutMasterIdLst>
    <p:handoutMasterId r:id="rId19"/>
  </p:handoutMasterIdLst>
  <p:sldIdLst>
    <p:sldId id="257" r:id="rId7"/>
    <p:sldId id="576" r:id="rId8"/>
    <p:sldId id="259" r:id="rId9"/>
    <p:sldId id="261" r:id="rId10"/>
    <p:sldId id="268" r:id="rId11"/>
    <p:sldId id="269" r:id="rId12"/>
    <p:sldId id="578" r:id="rId13"/>
    <p:sldId id="258" r:id="rId14"/>
    <p:sldId id="271" r:id="rId15"/>
    <p:sldId id="265" r:id="rId16"/>
    <p:sldId id="266" r:id="rId17"/>
  </p:sldIdLst>
  <p:sldSz cx="12192000" cy="6858000"/>
  <p:notesSz cx="6794500" cy="9931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333F48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or" initials="A" lastIdx="3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B68"/>
    <a:srgbClr val="24493C"/>
    <a:srgbClr val="98BEE6"/>
    <a:srgbClr val="E4E2E3"/>
    <a:srgbClr val="F8F8FA"/>
    <a:srgbClr val="006593"/>
    <a:srgbClr val="006998"/>
    <a:srgbClr val="006090"/>
    <a:srgbClr val="002049"/>
    <a:srgbClr val="024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DCBCC"/>
          </a:solidFill>
        </a:fill>
      </a:tcStyle>
    </a:wholeTbl>
    <a:band2H>
      <a:tcTxStyle/>
      <a:tcStyle>
        <a:tcBdr/>
        <a:fill>
          <a:solidFill>
            <a:srgbClr val="F6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F5F5"/>
          </a:solidFill>
        </a:fill>
      </a:tcStyle>
    </a:wholeTbl>
    <a:band2H>
      <a:tcTxStyle/>
      <a:tcStyle>
        <a:tcBdr/>
        <a:fill>
          <a:solidFill>
            <a:srgbClr val="FAFA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3F3E1"/>
          </a:solidFill>
        </a:fill>
      </a:tcStyle>
    </a:wholeTbl>
    <a:band2H>
      <a:tcTxStyle/>
      <a:tcStyle>
        <a:tcBdr/>
        <a:fill>
          <a:solidFill>
            <a:srgbClr val="EAF9F1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8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33F48"/>
              </a:solidFill>
              <a:prstDash val="solid"/>
              <a:round/>
            </a:ln>
          </a:top>
          <a:bottom>
            <a:ln w="254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33F48"/>
              </a:solidFill>
              <a:prstDash val="solid"/>
              <a:round/>
            </a:ln>
          </a:top>
          <a:bottom>
            <a:ln w="254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DCE"/>
          </a:solidFill>
        </a:fill>
      </a:tcStyle>
    </a:wholeTbl>
    <a:band2H>
      <a:tcTxStyle/>
      <a:tcStyle>
        <a:tcBdr/>
        <a:fill>
          <a:solidFill>
            <a:srgbClr val="E7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F48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F48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333F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12700" cap="flat">
              <a:solidFill>
                <a:srgbClr val="333F48"/>
              </a:solidFill>
              <a:prstDash val="solid"/>
              <a:round/>
            </a:ln>
          </a:top>
          <a:bottom>
            <a:ln w="127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solidFill>
            <a:srgbClr val="333F48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12700" cap="flat">
              <a:solidFill>
                <a:srgbClr val="333F48"/>
              </a:solidFill>
              <a:prstDash val="solid"/>
              <a:round/>
            </a:ln>
          </a:top>
          <a:bottom>
            <a:ln w="127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solidFill>
            <a:srgbClr val="333F48">
              <a:alpha val="20000"/>
            </a:srgbClr>
          </a:solidFill>
        </a:fill>
      </a:tcStyle>
    </a:firstCol>
    <a:lastRow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50800" cap="flat">
              <a:solidFill>
                <a:srgbClr val="333F48"/>
              </a:solidFill>
              <a:prstDash val="solid"/>
              <a:round/>
            </a:ln>
          </a:top>
          <a:bottom>
            <a:ln w="127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33F48"/>
        </a:fontRef>
        <a:srgbClr val="333F48"/>
      </a:tcTxStyle>
      <a:tcStyle>
        <a:tcBdr>
          <a:left>
            <a:ln w="12700" cap="flat">
              <a:solidFill>
                <a:srgbClr val="333F48"/>
              </a:solidFill>
              <a:prstDash val="solid"/>
              <a:round/>
            </a:ln>
          </a:left>
          <a:right>
            <a:ln w="12700" cap="flat">
              <a:solidFill>
                <a:srgbClr val="333F48"/>
              </a:solidFill>
              <a:prstDash val="solid"/>
              <a:round/>
            </a:ln>
          </a:right>
          <a:top>
            <a:ln w="12700" cap="flat">
              <a:solidFill>
                <a:srgbClr val="333F48"/>
              </a:solidFill>
              <a:prstDash val="solid"/>
              <a:round/>
            </a:ln>
          </a:top>
          <a:bottom>
            <a:ln w="25400" cap="flat">
              <a:solidFill>
                <a:srgbClr val="333F48"/>
              </a:solidFill>
              <a:prstDash val="solid"/>
              <a:round/>
            </a:ln>
          </a:bottom>
          <a:insideH>
            <a:ln w="12700" cap="flat">
              <a:solidFill>
                <a:srgbClr val="333F48"/>
              </a:solidFill>
              <a:prstDash val="solid"/>
              <a:round/>
            </a:ln>
          </a:insideH>
          <a:insideV>
            <a:ln w="12700" cap="flat">
              <a:solidFill>
                <a:srgbClr val="333F48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072" autoAdjust="0"/>
  </p:normalViewPr>
  <p:slideViewPr>
    <p:cSldViewPr snapToGrid="0">
      <p:cViewPr varScale="1">
        <p:scale>
          <a:sx n="60" d="100"/>
          <a:sy n="60" d="100"/>
        </p:scale>
        <p:origin x="898" y="38"/>
      </p:cViewPr>
      <p:guideLst>
        <p:guide orient="horz" pos="709"/>
        <p:guide pos="2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AE93B-50F1-4611-A7FD-162256A21BD8}" type="datetimeFigureOut">
              <a:rPr lang="pl-PL" smtClean="0"/>
              <a:pPr/>
              <a:t>18.12.2023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7AB14-BAD7-41BD-BB2C-FB88F1494E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1734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05934" y="4717415"/>
            <a:ext cx="4982633" cy="44691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5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A354-C421-45F0-8D51-A701BDC610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32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EA354-C421-45F0-8D51-A701BDC610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9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1029379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9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1029379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7" name="Symbol zastępczy tekstu 12"/>
          <p:cNvSpPr>
            <a:spLocks noGrp="1"/>
          </p:cNvSpPr>
          <p:nvPr>
            <p:ph type="body" sz="quarter" idx="10"/>
          </p:nvPr>
        </p:nvSpPr>
        <p:spPr>
          <a:xfrm>
            <a:off x="362140" y="1692275"/>
            <a:ext cx="11434526" cy="45910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 marL="53340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2pPr>
            <a:lvl3pPr marL="89693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3pPr>
            <a:lvl4pPr marL="125888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1611313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9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8039476" y="0"/>
            <a:ext cx="4152523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734236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7" name="Symbol zastępczy tekstu 12"/>
          <p:cNvSpPr>
            <a:spLocks noGrp="1"/>
          </p:cNvSpPr>
          <p:nvPr>
            <p:ph type="body" sz="quarter" idx="11"/>
          </p:nvPr>
        </p:nvSpPr>
        <p:spPr>
          <a:xfrm>
            <a:off x="362139" y="1692275"/>
            <a:ext cx="7342360" cy="45910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 marL="53340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2pPr>
            <a:lvl3pPr marL="89693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3pPr>
            <a:lvl4pPr marL="125888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1611313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312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  <p:sp>
        <p:nvSpPr>
          <p:cNvPr id="8" name="Dowolny kształt 7"/>
          <p:cNvSpPr/>
          <p:nvPr userDrawn="1"/>
        </p:nvSpPr>
        <p:spPr>
          <a:xfrm>
            <a:off x="8265496" y="0"/>
            <a:ext cx="3926504" cy="6858000"/>
          </a:xfrm>
          <a:custGeom>
            <a:avLst/>
            <a:gdLst>
              <a:gd name="connsiteX0" fmla="*/ 0 w 3926504"/>
              <a:gd name="connsiteY0" fmla="*/ 0 h 6858000"/>
              <a:gd name="connsiteX1" fmla="*/ 3926504 w 3926504"/>
              <a:gd name="connsiteY1" fmla="*/ 0 h 6858000"/>
              <a:gd name="connsiteX2" fmla="*/ 3926504 w 3926504"/>
              <a:gd name="connsiteY2" fmla="*/ 6858000 h 6858000"/>
              <a:gd name="connsiteX3" fmla="*/ 0 w 3926504"/>
              <a:gd name="connsiteY3" fmla="*/ 6858000 h 6858000"/>
              <a:gd name="connsiteX4" fmla="*/ 462045 w 3926504"/>
              <a:gd name="connsiteY4" fmla="*/ 3429000 h 6858000"/>
              <a:gd name="connsiteX5" fmla="*/ 0 w 392650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6504" h="6858000">
                <a:moveTo>
                  <a:pt x="0" y="0"/>
                </a:moveTo>
                <a:lnTo>
                  <a:pt x="3926504" y="0"/>
                </a:lnTo>
                <a:lnTo>
                  <a:pt x="3926504" y="6858000"/>
                </a:lnTo>
                <a:lnTo>
                  <a:pt x="0" y="6858000"/>
                </a:lnTo>
                <a:lnTo>
                  <a:pt x="462045" y="3429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tx2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116" y="169169"/>
            <a:ext cx="928098" cy="700687"/>
          </a:xfrm>
          <a:prstGeom prst="rect">
            <a:avLst/>
          </a:prstGeom>
        </p:spPr>
      </p:pic>
      <p:sp>
        <p:nvSpPr>
          <p:cNvPr id="14" name="Tytuł 5"/>
          <p:cNvSpPr>
            <a:spLocks noGrp="1"/>
          </p:cNvSpPr>
          <p:nvPr>
            <p:ph type="title"/>
          </p:nvPr>
        </p:nvSpPr>
        <p:spPr>
          <a:xfrm>
            <a:off x="362139" y="232543"/>
            <a:ext cx="7342360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15" name="Symbol zastępczy tekstu 12"/>
          <p:cNvSpPr>
            <a:spLocks noGrp="1"/>
          </p:cNvSpPr>
          <p:nvPr>
            <p:ph type="body" sz="quarter" idx="11"/>
          </p:nvPr>
        </p:nvSpPr>
        <p:spPr>
          <a:xfrm>
            <a:off x="362139" y="1692275"/>
            <a:ext cx="7342360" cy="4591050"/>
          </a:xfrm>
          <a:prstGeom prst="rect">
            <a:avLst/>
          </a:prstGeom>
        </p:spPr>
        <p:txBody>
          <a:bodyPr/>
          <a:lstStyle>
            <a:lvl1pPr marL="180975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1pPr>
            <a:lvl2pPr marL="533400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2pPr>
            <a:lvl3pPr marL="89693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3pPr>
            <a:lvl4pPr marL="1258888" indent="-180975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4pPr>
            <a:lvl5pPr marL="1611313" indent="-171450">
              <a:buClr>
                <a:schemeClr val="tx2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809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12"/>
          <p:cNvSpPr>
            <a:spLocks noGrp="1"/>
          </p:cNvSpPr>
          <p:nvPr>
            <p:ph type="body" sz="quarter" idx="10"/>
          </p:nvPr>
        </p:nvSpPr>
        <p:spPr>
          <a:xfrm>
            <a:off x="362141" y="1692275"/>
            <a:ext cx="11434527" cy="4591050"/>
          </a:xfrm>
          <a:prstGeom prst="rect">
            <a:avLst/>
          </a:prstGeom>
        </p:spPr>
        <p:txBody>
          <a:bodyPr/>
          <a:lstStyle>
            <a:lvl1pPr marL="135731" indent="-135731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00050" indent="-128588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72704" indent="-135731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944166" indent="-135731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208485" indent="-128588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 dirty="0"/>
          </a:p>
        </p:txBody>
      </p:sp>
      <p:sp>
        <p:nvSpPr>
          <p:cNvPr id="4" name="Tytuł 5"/>
          <p:cNvSpPr>
            <a:spLocks noGrp="1"/>
          </p:cNvSpPr>
          <p:nvPr>
            <p:ph type="title"/>
          </p:nvPr>
        </p:nvSpPr>
        <p:spPr>
          <a:xfrm>
            <a:off x="362143" y="232551"/>
            <a:ext cx="10293791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6735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5"/>
          <p:cNvSpPr>
            <a:spLocks noGrp="1"/>
          </p:cNvSpPr>
          <p:nvPr>
            <p:ph type="title"/>
          </p:nvPr>
        </p:nvSpPr>
        <p:spPr>
          <a:xfrm>
            <a:off x="362143" y="232551"/>
            <a:ext cx="10293791" cy="82993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81982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4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9" descr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400" cy="309639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Prostokąt 2"/>
          <p:cNvSpPr/>
          <p:nvPr/>
        </p:nvSpPr>
        <p:spPr>
          <a:xfrm>
            <a:off x="-1659467" y="2260600"/>
            <a:ext cx="372534" cy="277106"/>
          </a:xfrm>
          <a:prstGeom prst="rect">
            <a:avLst/>
          </a:prstGeom>
          <a:solidFill>
            <a:srgbClr val="A60C27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6" name="Prostokąt 3"/>
          <p:cNvSpPr/>
          <p:nvPr/>
        </p:nvSpPr>
        <p:spPr>
          <a:xfrm>
            <a:off x="-1659467" y="1790700"/>
            <a:ext cx="372534" cy="277106"/>
          </a:xfrm>
          <a:prstGeom prst="rect">
            <a:avLst/>
          </a:prstGeom>
          <a:solidFill>
            <a:srgbClr val="CF002B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7" name="Prostokąt 4"/>
          <p:cNvSpPr/>
          <p:nvPr/>
        </p:nvSpPr>
        <p:spPr>
          <a:xfrm>
            <a:off x="-1659467" y="2700510"/>
            <a:ext cx="372534" cy="277106"/>
          </a:xfrm>
          <a:prstGeom prst="rect">
            <a:avLst/>
          </a:prstGeom>
          <a:solidFill>
            <a:srgbClr val="DA0029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" name="Prostokąt 5"/>
          <p:cNvSpPr/>
          <p:nvPr/>
        </p:nvSpPr>
        <p:spPr>
          <a:xfrm>
            <a:off x="-1659467" y="3197225"/>
            <a:ext cx="372534" cy="277106"/>
          </a:xfrm>
          <a:prstGeom prst="rect">
            <a:avLst/>
          </a:prstGeom>
          <a:solidFill>
            <a:srgbClr val="636B71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9" name="Prostokąt 6"/>
          <p:cNvSpPr/>
          <p:nvPr/>
        </p:nvSpPr>
        <p:spPr>
          <a:xfrm>
            <a:off x="-1642534" y="3607487"/>
            <a:ext cx="372534" cy="277106"/>
          </a:xfrm>
          <a:prstGeom prst="rect">
            <a:avLst/>
          </a:prstGeom>
          <a:solidFill>
            <a:srgbClr val="CCCCCC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0" name="PoleTekstowe 7"/>
          <p:cNvSpPr txBox="1"/>
          <p:nvPr/>
        </p:nvSpPr>
        <p:spPr>
          <a:xfrm>
            <a:off x="-1224281" y="363837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204/204/204</a:t>
            </a:r>
          </a:p>
        </p:txBody>
      </p:sp>
      <p:sp>
        <p:nvSpPr>
          <p:cNvPr id="41" name="PoleTekstowe 8"/>
          <p:cNvSpPr txBox="1"/>
          <p:nvPr/>
        </p:nvSpPr>
        <p:spPr>
          <a:xfrm>
            <a:off x="-1224281" y="1810630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218/32/56</a:t>
            </a:r>
          </a:p>
        </p:txBody>
      </p:sp>
      <p:sp>
        <p:nvSpPr>
          <p:cNvPr id="42" name="PoleTekstowe 10"/>
          <p:cNvSpPr txBox="1"/>
          <p:nvPr/>
        </p:nvSpPr>
        <p:spPr>
          <a:xfrm>
            <a:off x="-1224281" y="3221017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118/126/132</a:t>
            </a:r>
          </a:p>
        </p:txBody>
      </p:sp>
      <p:sp>
        <p:nvSpPr>
          <p:cNvPr id="43" name="PoleTekstowe 11"/>
          <p:cNvSpPr txBox="1"/>
          <p:nvPr/>
        </p:nvSpPr>
        <p:spPr>
          <a:xfrm>
            <a:off x="-1224281" y="2277177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183/32/51</a:t>
            </a:r>
          </a:p>
        </p:txBody>
      </p:sp>
      <p:sp>
        <p:nvSpPr>
          <p:cNvPr id="44" name="PoleTekstowe 12"/>
          <p:cNvSpPr txBox="1"/>
          <p:nvPr/>
        </p:nvSpPr>
        <p:spPr>
          <a:xfrm>
            <a:off x="-1224281" y="271479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227/30/54</a:t>
            </a:r>
          </a:p>
        </p:txBody>
      </p:sp>
      <p:sp>
        <p:nvSpPr>
          <p:cNvPr id="45" name="Prostokąt 1"/>
          <p:cNvSpPr/>
          <p:nvPr/>
        </p:nvSpPr>
        <p:spPr>
          <a:xfrm>
            <a:off x="1" y="6074228"/>
            <a:ext cx="2638696" cy="7837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7" name="Picture 3" descr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51" y="6513511"/>
            <a:ext cx="1858975" cy="344489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Tekst tytułow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dirty="0" err="1"/>
              <a:t>Tekst</a:t>
            </a:r>
            <a:r>
              <a:rPr dirty="0"/>
              <a:t> </a:t>
            </a:r>
            <a:r>
              <a:rPr dirty="0" err="1"/>
              <a:t>tytułowy</a:t>
            </a:r>
            <a:endParaRPr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1085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145B3-C375-4AB9-8F99-B9C6AEFD5B3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333F48">
                    <a:tint val="75000"/>
                  </a:srgb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33F48">
                  <a:tint val="75000"/>
                </a:srgb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9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6312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399" cy="3096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-1659467" y="2260601"/>
            <a:ext cx="372533" cy="277105"/>
          </a:xfrm>
          <a:prstGeom prst="rect">
            <a:avLst/>
          </a:prstGeom>
          <a:solidFill>
            <a:srgbClr val="A60C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4" name="Prostokąt 3"/>
          <p:cNvSpPr/>
          <p:nvPr/>
        </p:nvSpPr>
        <p:spPr>
          <a:xfrm>
            <a:off x="-1659467" y="1790701"/>
            <a:ext cx="372533" cy="277105"/>
          </a:xfrm>
          <a:prstGeom prst="rect">
            <a:avLst/>
          </a:prstGeom>
          <a:solidFill>
            <a:srgbClr val="CF00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5" name="Prostokąt 4"/>
          <p:cNvSpPr/>
          <p:nvPr/>
        </p:nvSpPr>
        <p:spPr>
          <a:xfrm>
            <a:off x="-1659467" y="2700511"/>
            <a:ext cx="372533" cy="277105"/>
          </a:xfrm>
          <a:prstGeom prst="rect">
            <a:avLst/>
          </a:prstGeom>
          <a:solidFill>
            <a:srgbClr val="D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6" name="Prostokąt 5"/>
          <p:cNvSpPr/>
          <p:nvPr/>
        </p:nvSpPr>
        <p:spPr>
          <a:xfrm>
            <a:off x="-1659467" y="3197226"/>
            <a:ext cx="372533" cy="277105"/>
          </a:xfrm>
          <a:prstGeom prst="rect">
            <a:avLst/>
          </a:prstGeom>
          <a:solidFill>
            <a:srgbClr val="636B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7" name="Prostokąt 6"/>
          <p:cNvSpPr/>
          <p:nvPr/>
        </p:nvSpPr>
        <p:spPr>
          <a:xfrm>
            <a:off x="-1642533" y="3607487"/>
            <a:ext cx="372533" cy="277105"/>
          </a:xfrm>
          <a:prstGeom prst="rect">
            <a:avLst/>
          </a:prstGeom>
          <a:solidFill>
            <a:srgbClr val="CC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8" name="PoleTekstowe 7"/>
          <p:cNvSpPr txBox="1"/>
          <p:nvPr/>
        </p:nvSpPr>
        <p:spPr>
          <a:xfrm>
            <a:off x="-1270000" y="363837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204/204/204</a:t>
            </a:r>
          </a:p>
        </p:txBody>
      </p:sp>
      <p:sp>
        <p:nvSpPr>
          <p:cNvPr id="9" name="PoleTekstowe 8"/>
          <p:cNvSpPr txBox="1"/>
          <p:nvPr/>
        </p:nvSpPr>
        <p:spPr>
          <a:xfrm>
            <a:off x="-1270000" y="181063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218/32/56</a:t>
            </a:r>
          </a:p>
        </p:txBody>
      </p:sp>
      <p:sp>
        <p:nvSpPr>
          <p:cNvPr id="11" name="PoleTekstowe 10"/>
          <p:cNvSpPr txBox="1"/>
          <p:nvPr/>
        </p:nvSpPr>
        <p:spPr>
          <a:xfrm>
            <a:off x="-1270000" y="322101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118/126/132</a:t>
            </a:r>
          </a:p>
        </p:txBody>
      </p:sp>
      <p:sp>
        <p:nvSpPr>
          <p:cNvPr id="12" name="PoleTekstowe 11"/>
          <p:cNvSpPr txBox="1"/>
          <p:nvPr/>
        </p:nvSpPr>
        <p:spPr>
          <a:xfrm>
            <a:off x="-1270000" y="2277177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183/32/51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-1270000" y="271479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227/30/54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1" y="6074229"/>
            <a:ext cx="2638696" cy="783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Picture 3" descr="C:\Users\mstrz1\Desktop\Hasło BGK.jpg"/>
          <p:cNvPicPr>
            <a:picLocks noChangeAspect="1" noChangeArrowheads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20"/>
          <a:stretch/>
        </p:blipFill>
        <p:spPr bwMode="auto">
          <a:xfrm>
            <a:off x="0" y="6513512"/>
            <a:ext cx="2041525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1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73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399" cy="309638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-1659467" y="2260601"/>
            <a:ext cx="372533" cy="277105"/>
          </a:xfrm>
          <a:prstGeom prst="rect">
            <a:avLst/>
          </a:prstGeom>
          <a:solidFill>
            <a:srgbClr val="A60C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4" name="Prostokąt 3"/>
          <p:cNvSpPr/>
          <p:nvPr/>
        </p:nvSpPr>
        <p:spPr>
          <a:xfrm>
            <a:off x="-1659467" y="1790701"/>
            <a:ext cx="372533" cy="277105"/>
          </a:xfrm>
          <a:prstGeom prst="rect">
            <a:avLst/>
          </a:prstGeom>
          <a:solidFill>
            <a:srgbClr val="CF002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5" name="Prostokąt 4"/>
          <p:cNvSpPr/>
          <p:nvPr/>
        </p:nvSpPr>
        <p:spPr>
          <a:xfrm>
            <a:off x="-1659467" y="2700511"/>
            <a:ext cx="372533" cy="277105"/>
          </a:xfrm>
          <a:prstGeom prst="rect">
            <a:avLst/>
          </a:prstGeom>
          <a:solidFill>
            <a:srgbClr val="DA002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6" name="Prostokąt 5"/>
          <p:cNvSpPr/>
          <p:nvPr/>
        </p:nvSpPr>
        <p:spPr>
          <a:xfrm>
            <a:off x="-1659467" y="3197226"/>
            <a:ext cx="372533" cy="277105"/>
          </a:xfrm>
          <a:prstGeom prst="rect">
            <a:avLst/>
          </a:prstGeom>
          <a:solidFill>
            <a:srgbClr val="636B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7" name="Prostokąt 6"/>
          <p:cNvSpPr/>
          <p:nvPr/>
        </p:nvSpPr>
        <p:spPr>
          <a:xfrm>
            <a:off x="-1642533" y="3607487"/>
            <a:ext cx="372533" cy="277105"/>
          </a:xfrm>
          <a:prstGeom prst="rect">
            <a:avLst/>
          </a:prstGeom>
          <a:solidFill>
            <a:srgbClr val="CCCC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sp>
        <p:nvSpPr>
          <p:cNvPr id="8" name="PoleTekstowe 7"/>
          <p:cNvSpPr txBox="1"/>
          <p:nvPr/>
        </p:nvSpPr>
        <p:spPr>
          <a:xfrm>
            <a:off x="-1270000" y="363837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204/204/204</a:t>
            </a:r>
          </a:p>
        </p:txBody>
      </p:sp>
      <p:sp>
        <p:nvSpPr>
          <p:cNvPr id="9" name="PoleTekstowe 8"/>
          <p:cNvSpPr txBox="1"/>
          <p:nvPr/>
        </p:nvSpPr>
        <p:spPr>
          <a:xfrm>
            <a:off x="-1270000" y="181063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218/32/56</a:t>
            </a:r>
          </a:p>
        </p:txBody>
      </p:sp>
      <p:sp>
        <p:nvSpPr>
          <p:cNvPr id="11" name="PoleTekstowe 10"/>
          <p:cNvSpPr txBox="1"/>
          <p:nvPr/>
        </p:nvSpPr>
        <p:spPr>
          <a:xfrm>
            <a:off x="-1270000" y="3221018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118/126/132</a:t>
            </a:r>
          </a:p>
        </p:txBody>
      </p:sp>
      <p:sp>
        <p:nvSpPr>
          <p:cNvPr id="12" name="PoleTekstowe 11"/>
          <p:cNvSpPr txBox="1"/>
          <p:nvPr/>
        </p:nvSpPr>
        <p:spPr>
          <a:xfrm>
            <a:off x="-1270000" y="2277177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183/32/51</a:t>
            </a:r>
          </a:p>
        </p:txBody>
      </p:sp>
      <p:sp>
        <p:nvSpPr>
          <p:cNvPr id="13" name="PoleTekstowe 12"/>
          <p:cNvSpPr txBox="1"/>
          <p:nvPr/>
        </p:nvSpPr>
        <p:spPr>
          <a:xfrm>
            <a:off x="-1270000" y="2714792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227/30/54</a:t>
            </a:r>
          </a:p>
        </p:txBody>
      </p:sp>
      <p:sp>
        <p:nvSpPr>
          <p:cNvPr id="2" name="Prostokąt 1"/>
          <p:cNvSpPr/>
          <p:nvPr userDrawn="1"/>
        </p:nvSpPr>
        <p:spPr>
          <a:xfrm>
            <a:off x="1" y="6074229"/>
            <a:ext cx="2638696" cy="783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1059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0D576-EDB4-4767-A840-38EFCFF3C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3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CF002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48362"/>
            <a:ext cx="2438400" cy="30963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rostokąt 2"/>
          <p:cNvSpPr/>
          <p:nvPr/>
        </p:nvSpPr>
        <p:spPr>
          <a:xfrm>
            <a:off x="-1659467" y="2260600"/>
            <a:ext cx="372534" cy="277106"/>
          </a:xfrm>
          <a:prstGeom prst="rect">
            <a:avLst/>
          </a:prstGeom>
          <a:solidFill>
            <a:srgbClr val="A60C27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-1659467" y="1790700"/>
            <a:ext cx="372534" cy="277106"/>
          </a:xfrm>
          <a:prstGeom prst="rect">
            <a:avLst/>
          </a:prstGeom>
          <a:solidFill>
            <a:srgbClr val="CF002B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-1659467" y="2700510"/>
            <a:ext cx="372534" cy="277106"/>
          </a:xfrm>
          <a:prstGeom prst="rect">
            <a:avLst/>
          </a:prstGeom>
          <a:solidFill>
            <a:srgbClr val="DA0029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-1659467" y="3197225"/>
            <a:ext cx="372534" cy="277106"/>
          </a:xfrm>
          <a:prstGeom prst="rect">
            <a:avLst/>
          </a:prstGeom>
          <a:solidFill>
            <a:srgbClr val="636B71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-1642534" y="3607487"/>
            <a:ext cx="372534" cy="277106"/>
          </a:xfrm>
          <a:prstGeom prst="rect">
            <a:avLst/>
          </a:prstGeom>
          <a:solidFill>
            <a:srgbClr val="CCCCCC"/>
          </a:solidFill>
          <a:ln>
            <a:solidFill>
              <a:srgbClr val="CE173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8" name="PoleTekstowe 7"/>
          <p:cNvSpPr txBox="1"/>
          <p:nvPr/>
        </p:nvSpPr>
        <p:spPr>
          <a:xfrm>
            <a:off x="-1224281" y="363837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204/204/204</a:t>
            </a:r>
          </a:p>
        </p:txBody>
      </p:sp>
      <p:sp>
        <p:nvSpPr>
          <p:cNvPr id="9" name="PoleTekstowe 8"/>
          <p:cNvSpPr txBox="1"/>
          <p:nvPr/>
        </p:nvSpPr>
        <p:spPr>
          <a:xfrm>
            <a:off x="-1224281" y="1810630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218/32/56</a:t>
            </a:r>
          </a:p>
        </p:txBody>
      </p:sp>
      <p:sp>
        <p:nvSpPr>
          <p:cNvPr id="10" name="PoleTekstowe 10"/>
          <p:cNvSpPr txBox="1"/>
          <p:nvPr/>
        </p:nvSpPr>
        <p:spPr>
          <a:xfrm>
            <a:off x="-1224281" y="3221017"/>
            <a:ext cx="1127762" cy="228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118/126/132</a:t>
            </a:r>
          </a:p>
        </p:txBody>
      </p:sp>
      <p:sp>
        <p:nvSpPr>
          <p:cNvPr id="11" name="PoleTekstowe 11"/>
          <p:cNvSpPr txBox="1"/>
          <p:nvPr/>
        </p:nvSpPr>
        <p:spPr>
          <a:xfrm>
            <a:off x="-1224281" y="2277177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183/32/51</a:t>
            </a:r>
          </a:p>
        </p:txBody>
      </p:sp>
      <p:sp>
        <p:nvSpPr>
          <p:cNvPr id="12" name="PoleTekstowe 12"/>
          <p:cNvSpPr txBox="1"/>
          <p:nvPr/>
        </p:nvSpPr>
        <p:spPr>
          <a:xfrm>
            <a:off x="-1224281" y="2714792"/>
            <a:ext cx="1127762" cy="228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227/30/54</a:t>
            </a:r>
          </a:p>
        </p:txBody>
      </p:sp>
      <p:sp>
        <p:nvSpPr>
          <p:cNvPr id="13" name="Prostokąt 1"/>
          <p:cNvSpPr/>
          <p:nvPr/>
        </p:nvSpPr>
        <p:spPr>
          <a:xfrm>
            <a:off x="1" y="6074228"/>
            <a:ext cx="2638696" cy="7837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5" name="Picture 3" descr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51" y="6513511"/>
            <a:ext cx="1858975" cy="344489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kst tytułowy"/>
          <p:cNvSpPr txBox="1">
            <a:spLocks noGrp="1"/>
          </p:cNvSpPr>
          <p:nvPr>
            <p:ph type="title"/>
          </p:nvPr>
        </p:nvSpPr>
        <p:spPr>
          <a:xfrm>
            <a:off x="362138" y="232543"/>
            <a:ext cx="10293792" cy="829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0000" rIns="90000">
            <a:normAutofit/>
          </a:bodyPr>
          <a:lstStyle/>
          <a:p>
            <a:r>
              <a:rPr dirty="0" err="1"/>
              <a:t>Tekst</a:t>
            </a:r>
            <a:r>
              <a:rPr dirty="0"/>
              <a:t> </a:t>
            </a:r>
            <a:r>
              <a:rPr dirty="0" err="1"/>
              <a:t>tytułowy</a:t>
            </a:r>
            <a:endParaRPr dirty="0"/>
          </a:p>
        </p:txBody>
      </p:sp>
      <p:pic>
        <p:nvPicPr>
          <p:cNvPr id="17" name="Picture 3" descr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51" y="6513511"/>
            <a:ext cx="1858975" cy="344489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1085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145B3-C375-4AB9-8F99-B9C6AEFD5B3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333F48">
                    <a:tint val="75000"/>
                  </a:srgbClr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333F48">
                  <a:tint val="75000"/>
                </a:srgbClr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3" name="Obraz 7">
            <a:extLst>
              <a:ext uri="{FF2B5EF4-FFF2-40B4-BE49-F238E27FC236}">
                <a16:creationId xmlns:a16="http://schemas.microsoft.com/office/drawing/2014/main" id="{0B40EE87-5E23-40AC-9CF6-289C68FA75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8050" y="169169"/>
            <a:ext cx="928164" cy="7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spd="med"/>
  <p:hf hdr="0" ftr="0" dt="0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Calibri" panose="020F0502020204030204" pitchFamily="34" charset="0"/>
          <a:ea typeface="+mj-ea"/>
          <a:cs typeface="Calibri" panose="020F0502020204030204" pitchFamily="34" charset="0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chemeClr val="accent1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333F48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mazowieckie@pfp.com.pl" TargetMode="Externa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tise@tise.pl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57" y="187967"/>
            <a:ext cx="1590675" cy="6858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6131292" y="1561672"/>
            <a:ext cx="5720117" cy="464662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178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rgbClr val="B61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Pożyczka mała</a:t>
            </a:r>
          </a:p>
          <a:p>
            <a:r>
              <a:rPr lang="pl-PL" sz="2800" dirty="0">
                <a:solidFill>
                  <a:srgbClr val="B61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Pożyczka duża </a:t>
            </a:r>
          </a:p>
          <a:p>
            <a:endParaRPr lang="pl-PL" sz="2800" dirty="0">
              <a:solidFill>
                <a:srgbClr val="B61F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000" dirty="0">
                <a:solidFill>
                  <a:srgbClr val="B61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Instrumenty zwrotne na rozwój mazowieckich          przedsiębiorców</a:t>
            </a:r>
          </a:p>
          <a:p>
            <a:pPr algn="ctr"/>
            <a:endParaRPr lang="pl-PL" sz="2800" dirty="0">
              <a:solidFill>
                <a:srgbClr val="B61F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163B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>
                <a:solidFill>
                  <a:srgbClr val="163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Urząd Gminy</a:t>
            </a:r>
          </a:p>
          <a:p>
            <a:pPr algn="ctr"/>
            <a:r>
              <a:rPr lang="pl-PL" sz="2800">
                <a:solidFill>
                  <a:srgbClr val="163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Czarnia</a:t>
            </a:r>
            <a:endParaRPr lang="pl-PL" sz="2800" dirty="0">
              <a:solidFill>
                <a:srgbClr val="163B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800" dirty="0">
                <a:solidFill>
                  <a:srgbClr val="163B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woj. mazowieckie</a:t>
            </a:r>
          </a:p>
        </p:txBody>
      </p:sp>
      <p:pic>
        <p:nvPicPr>
          <p:cNvPr id="4" name="Obraz 3" descr="Obraz zawierający tekst, osoba, dziewczyna, sport&#10;&#10;Opis wygenerowany automatycznie">
            <a:extLst>
              <a:ext uri="{FF2B5EF4-FFF2-40B4-BE49-F238E27FC236}">
                <a16:creationId xmlns:a16="http://schemas.microsoft.com/office/drawing/2014/main" id="{E93F1965-EABE-ACF9-FE37-075521922A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" y="354091"/>
            <a:ext cx="6140917" cy="605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05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83656" y="917408"/>
            <a:ext cx="11356707" cy="5183074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448720" y="6356351"/>
            <a:ext cx="2058271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A145B3-C375-4AB9-8F99-B9C6AEFD5B3D}" type="slidenum">
              <a:rPr lang="en-US" sz="1200"/>
              <a:pPr algn="r"/>
              <a:t>10</a:t>
            </a:fld>
            <a:endParaRPr lang="en-US" sz="1200" dirty="0"/>
          </a:p>
        </p:txBody>
      </p:sp>
      <p:sp>
        <p:nvSpPr>
          <p:cNvPr id="35" name="Prostokąt 34"/>
          <p:cNvSpPr/>
          <p:nvPr/>
        </p:nvSpPr>
        <p:spPr>
          <a:xfrm>
            <a:off x="4512980" y="979179"/>
            <a:ext cx="3043208" cy="3749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pl-PL" sz="2400" b="1" dirty="0">
                <a:solidFill>
                  <a:schemeClr val="tx2"/>
                </a:solidFill>
              </a:rPr>
              <a:t>Kontakt do Instytucji Finansujących</a:t>
            </a:r>
          </a:p>
        </p:txBody>
      </p:sp>
      <p:sp>
        <p:nvSpPr>
          <p:cNvPr id="36" name="Prostokąt zaokrąglony 35"/>
          <p:cNvSpPr/>
          <p:nvPr/>
        </p:nvSpPr>
        <p:spPr>
          <a:xfrm>
            <a:off x="1006867" y="1846410"/>
            <a:ext cx="10777591" cy="65550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4000" rIns="54000" rtlCol="0" anchor="ctr"/>
          <a:lstStyle/>
          <a:p>
            <a:pPr algn="ctr"/>
            <a:r>
              <a:rPr lang="pl-PL" sz="2800" b="1" dirty="0">
                <a:solidFill>
                  <a:schemeClr val="bg1"/>
                </a:solidFill>
              </a:rPr>
              <a:t>Pożyczka mała</a:t>
            </a:r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24" y="177754"/>
            <a:ext cx="1590675" cy="685800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106683" y="2757784"/>
            <a:ext cx="997863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Polska Fundacja Przedsiębiorczości</a:t>
            </a:r>
            <a:r>
              <a:rPr lang="pl-PL" sz="2400" dirty="0"/>
              <a:t> </a:t>
            </a:r>
            <a:br>
              <a:rPr lang="pl-PL" sz="2400" dirty="0"/>
            </a:br>
            <a:r>
              <a:rPr lang="pl-PL" sz="2400" dirty="0"/>
              <a:t>ul. Nowogrodzka 50, p. 110, 00-695 Warszawa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sz="2400" dirty="0"/>
              <a:t>Ewa Sawicka, nr tel. 532 546 544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sz="2400" dirty="0"/>
              <a:t>Krzysztof Malinowski, nr tel. 880 669 994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sz="2400" dirty="0"/>
              <a:t>adres e-mail: </a:t>
            </a:r>
            <a:r>
              <a:rPr lang="pl-PL" sz="2400" dirty="0">
                <a:hlinkClick r:id="rId5"/>
              </a:rPr>
              <a:t>mazowieckie@pfp.com.pl</a:t>
            </a:r>
            <a:endParaRPr lang="pl-PL" sz="2400" dirty="0"/>
          </a:p>
          <a:p>
            <a:pPr algn="ctr">
              <a:buClr>
                <a:srgbClr val="C00000"/>
              </a:buClr>
              <a:defRPr/>
            </a:pPr>
            <a:endParaRPr lang="pl-PL" dirty="0"/>
          </a:p>
          <a:p>
            <a:pPr algn="ctr">
              <a:buClr>
                <a:srgbClr val="C00000"/>
              </a:buClr>
              <a:defRPr/>
            </a:pPr>
            <a:endParaRPr lang="pl-PL" dirty="0"/>
          </a:p>
          <a:p>
            <a:pPr algn="ctr">
              <a:buClr>
                <a:srgbClr val="C00000"/>
              </a:buCl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466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579" y="0"/>
            <a:ext cx="11209106" cy="685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385" y="188640"/>
            <a:ext cx="1590675" cy="685800"/>
          </a:xfrm>
          <a:prstGeom prst="rect">
            <a:avLst/>
          </a:prstGeom>
        </p:spPr>
      </p:pic>
      <p:sp>
        <p:nvSpPr>
          <p:cNvPr id="12" name="Rectangle 8"/>
          <p:cNvSpPr/>
          <p:nvPr/>
        </p:nvSpPr>
        <p:spPr>
          <a:xfrm>
            <a:off x="708916" y="0"/>
            <a:ext cx="429459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8" name="Tytuł 5"/>
          <p:cNvSpPr txBox="1">
            <a:spLocks/>
          </p:cNvSpPr>
          <p:nvPr/>
        </p:nvSpPr>
        <p:spPr>
          <a:xfrm>
            <a:off x="1397285" y="2678817"/>
            <a:ext cx="3606229" cy="750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100"/>
              </a:lnSpc>
            </a:pPr>
            <a:r>
              <a:rPr lang="pl-PL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</a:p>
        </p:txBody>
      </p:sp>
      <p:sp>
        <p:nvSpPr>
          <p:cNvPr id="7" name="Podtytuł 7"/>
          <p:cNvSpPr txBox="1">
            <a:spLocks/>
          </p:cNvSpPr>
          <p:nvPr/>
        </p:nvSpPr>
        <p:spPr>
          <a:xfrm>
            <a:off x="842481" y="3770616"/>
            <a:ext cx="4294598" cy="233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Andrzej Hlawacik</a:t>
            </a: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Specjalista</a:t>
            </a: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 Instrumentów Finansowych</a:t>
            </a:r>
          </a:p>
          <a:p>
            <a:pPr algn="l">
              <a:defRPr/>
            </a:pPr>
            <a:endParaRPr lang="pl-P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kom. 572 775 102</a:t>
            </a:r>
          </a:p>
          <a:p>
            <a:pPr algn="l">
              <a:defRPr/>
            </a:pPr>
            <a:r>
              <a:rPr lang="pl-PL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Andrzej.Hlawacik@bgk.pl</a:t>
            </a:r>
          </a:p>
          <a:p>
            <a:pPr algn="l">
              <a:defRPr/>
            </a:pPr>
            <a:endParaRPr lang="pl-PL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pl-PL" sz="24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551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 rot="16200000">
            <a:off x="8191709" y="2745659"/>
            <a:ext cx="1473200" cy="5125514"/>
          </a:xfrm>
          <a:prstGeom prst="round2SameRect">
            <a:avLst>
              <a:gd name="adj1" fmla="val 7307"/>
              <a:gd name="adj2" fmla="val 0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2138" y="147901"/>
            <a:ext cx="10293790" cy="829933"/>
          </a:xfrm>
        </p:spPr>
        <p:txBody>
          <a:bodyPr/>
          <a:lstStyle/>
          <a:p>
            <a:r>
              <a:rPr lang="en-US" sz="3600" dirty="0"/>
              <a:t>BGK w skrócie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145B3-C375-4AB9-8F99-B9C6AEFD5B3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333F48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33F48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  <a:sym typeface="Calibri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362139" y="1810013"/>
            <a:ext cx="4245958" cy="1313179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Ocena </a:t>
            </a:r>
            <a:r>
              <a:rPr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ratingowa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Fitch</a:t>
            </a:r>
            <a:r>
              <a:rPr lang="pl-PL" sz="2000" b="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A-/stabilny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równa ratingowi Skarbu Państwa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362139" y="3324328"/>
            <a:ext cx="4919780" cy="936154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l-PL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Misja: Wspieramy zrównoważony rozwój społeczno-gospodarczy Polski</a:t>
            </a:r>
          </a:p>
        </p:txBody>
      </p:sp>
      <p:sp>
        <p:nvSpPr>
          <p:cNvPr id="6" name="object 9"/>
          <p:cNvSpPr txBox="1"/>
          <p:nvPr/>
        </p:nvSpPr>
        <p:spPr>
          <a:xfrm>
            <a:off x="6365552" y="1810013"/>
            <a:ext cx="4580984" cy="1313179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Wartość aktywów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lang="pl-PL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196,4</a:t>
            </a:r>
            <a:r>
              <a:rPr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mld zł</a:t>
            </a: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b="0" dirty="0">
                <a:latin typeface="Calibri" panose="020F0502020204030204" pitchFamily="34" charset="0"/>
                <a:cs typeface="Calibri" panose="020F0502020204030204" pitchFamily="34" charset="0"/>
              </a:rPr>
              <a:t>grudnia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20</a:t>
            </a:r>
            <a:r>
              <a:rPr lang="pl-PL" sz="2000" b="0" dirty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r>
              <a:rPr sz="2000" b="0" dirty="0">
                <a:latin typeface="Calibri" panose="020F0502020204030204" pitchFamily="34" charset="0"/>
                <a:cs typeface="Calibri" panose="020F0502020204030204" pitchFamily="34" charset="0"/>
              </a:rPr>
              <a:t> r</a:t>
            </a:r>
            <a:r>
              <a:rPr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8"/>
          <p:cNvSpPr txBox="1">
            <a:spLocks/>
          </p:cNvSpPr>
          <p:nvPr/>
        </p:nvSpPr>
        <p:spPr>
          <a:xfrm>
            <a:off x="6910082" y="4632659"/>
            <a:ext cx="3873551" cy="1206741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470"/>
              </a:spcBef>
            </a:pPr>
            <a:r>
              <a:rPr lang="en-US" sz="4400" dirty="0"/>
              <a:t>100%</a:t>
            </a:r>
          </a:p>
          <a:p>
            <a:pPr marL="12700">
              <a:spcBef>
                <a:spcPts val="520"/>
              </a:spcBef>
            </a:pPr>
            <a:r>
              <a:rPr lang="en-US" b="0" dirty="0" err="1">
                <a:solidFill>
                  <a:schemeClr val="tx1"/>
                </a:solidFill>
              </a:rPr>
              <a:t>własność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Skarbu</a:t>
            </a:r>
            <a:r>
              <a:rPr lang="en-US" b="0" dirty="0">
                <a:solidFill>
                  <a:schemeClr val="tx1"/>
                </a:solidFill>
              </a:rPr>
              <a:t> </a:t>
            </a:r>
            <a:r>
              <a:rPr lang="en-US" b="0" dirty="0" err="1">
                <a:solidFill>
                  <a:schemeClr val="tx1"/>
                </a:solidFill>
              </a:rPr>
              <a:t>Państwa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362138" y="4626469"/>
            <a:ext cx="5733862" cy="1120820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err="1"/>
              <a:t>Centrala</a:t>
            </a:r>
            <a:r>
              <a:rPr sz="2000" dirty="0"/>
              <a:t> w </a:t>
            </a:r>
            <a:r>
              <a:rPr sz="2000" dirty="0" err="1"/>
              <a:t>Warszawie</a:t>
            </a:r>
            <a:r>
              <a:rPr lang="pl-PL" sz="2000" dirty="0"/>
              <a:t> </a:t>
            </a:r>
            <a:r>
              <a:rPr lang="pl-PL" sz="2000" b="1" dirty="0"/>
              <a:t>+</a:t>
            </a:r>
            <a:r>
              <a:rPr lang="pl-PL" sz="2000" dirty="0"/>
              <a:t> </a:t>
            </a:r>
            <a:r>
              <a:rPr sz="2000" b="1" dirty="0"/>
              <a:t>16</a:t>
            </a:r>
            <a:r>
              <a:rPr sz="2000" dirty="0"/>
              <a:t> Regionów w  </a:t>
            </a:r>
            <a:r>
              <a:rPr sz="2000" dirty="0" err="1"/>
              <a:t>Polsce</a:t>
            </a:r>
            <a:r>
              <a:rPr lang="pl-PL" sz="2000" dirty="0"/>
              <a:t> </a:t>
            </a:r>
          </a:p>
          <a:p>
            <a:pPr marL="12700">
              <a:lnSpc>
                <a:spcPct val="100000"/>
              </a:lnSpc>
            </a:pPr>
            <a:r>
              <a:rPr lang="pl-PL" sz="2000" b="1" dirty="0"/>
              <a:t>+ 4 </a:t>
            </a:r>
            <a:r>
              <a:rPr lang="pl-PL" sz="2000" dirty="0"/>
              <a:t>przedstawicielstwa zagraniczne w Brukseli, Londynie, Frankfurcie nad Menem i Amsterdamie</a:t>
            </a:r>
          </a:p>
          <a:p>
            <a:pPr marL="12700">
              <a:lnSpc>
                <a:spcPct val="100000"/>
              </a:lnSpc>
            </a:pPr>
            <a:r>
              <a:rPr sz="2000" b="1" dirty="0"/>
              <a:t>~ </a:t>
            </a:r>
            <a:r>
              <a:rPr lang="pl-PL" sz="2000" b="1" dirty="0"/>
              <a:t>2000</a:t>
            </a:r>
            <a:r>
              <a:rPr sz="2000" b="1" dirty="0"/>
              <a:t> </a:t>
            </a:r>
            <a:r>
              <a:rPr sz="2000" dirty="0"/>
              <a:t>pracowników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365552" y="3304543"/>
            <a:ext cx="5125514" cy="936154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marL="12700" marR="183515">
              <a:lnSpc>
                <a:spcPct val="100000"/>
              </a:lnSpc>
              <a:spcBef>
                <a:spcPts val="5"/>
              </a:spcBef>
            </a:pPr>
            <a:r>
              <a:rPr lang="pl-PL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Wizja</a:t>
            </a:r>
            <a:r>
              <a:rPr lang="pl-PL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Chcemy być liderem programów na rzecz zrównoważonego rozwoju</a:t>
            </a:r>
          </a:p>
        </p:txBody>
      </p:sp>
    </p:spTree>
    <p:extLst>
      <p:ext uri="{BB962C8B-B14F-4D97-AF65-F5344CB8AC3E}">
        <p14:creationId xmlns:p14="http://schemas.microsoft.com/office/powerpoint/2010/main" val="97750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3"/>
          <p:cNvSpPr txBox="1">
            <a:spLocks/>
          </p:cNvSpPr>
          <p:nvPr/>
        </p:nvSpPr>
        <p:spPr>
          <a:xfrm>
            <a:off x="407988" y="3239991"/>
            <a:ext cx="5571102" cy="13046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r>
              <a:rPr lang="pl-PL" sz="3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Jak środki unijne trafiają </a:t>
            </a:r>
            <a:br>
              <a:rPr lang="pl-PL" sz="3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</a:br>
            <a:r>
              <a:rPr lang="pl-PL" sz="32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Calibri"/>
              </a:rPr>
              <a:t>do przedsiębiorców?</a:t>
            </a:r>
          </a:p>
        </p:txBody>
      </p:sp>
      <p:sp>
        <p:nvSpPr>
          <p:cNvPr id="23" name="Symbol zastępczy tekstu 5"/>
          <p:cNvSpPr txBox="1">
            <a:spLocks/>
          </p:cNvSpPr>
          <p:nvPr/>
        </p:nvSpPr>
        <p:spPr>
          <a:xfrm>
            <a:off x="551793" y="2347897"/>
            <a:ext cx="5242502" cy="3345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  <a:p>
            <a:pPr>
              <a:defRPr/>
            </a:pPr>
            <a:endParaRPr lang="pl-PL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</p:txBody>
      </p:sp>
      <p:grpSp>
        <p:nvGrpSpPr>
          <p:cNvPr id="24" name="Grupa 23"/>
          <p:cNvGrpSpPr/>
          <p:nvPr/>
        </p:nvGrpSpPr>
        <p:grpSpPr>
          <a:xfrm>
            <a:off x="6022471" y="1558764"/>
            <a:ext cx="5059321" cy="4135116"/>
            <a:chOff x="2365324" y="1902679"/>
            <a:chExt cx="4493839" cy="4200016"/>
          </a:xfrm>
        </p:grpSpPr>
        <p:sp>
          <p:nvSpPr>
            <p:cNvPr id="25" name="Prostokąt zaokrąglony 24"/>
            <p:cNvSpPr/>
            <p:nvPr/>
          </p:nvSpPr>
          <p:spPr>
            <a:xfrm>
              <a:off x="2667252" y="2755494"/>
              <a:ext cx="3753374" cy="510011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Urząd Marszałkowski                                   </a:t>
              </a:r>
              <a:r>
                <a:rPr lang="pl-PL" sz="1600" b="1" i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Instytucja Zarządzająca</a:t>
              </a:r>
              <a:endParaRPr lang="pl-PL" sz="1600" i="1" dirty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6" name="Prostokąt zaokrąglony 25"/>
            <p:cNvSpPr/>
            <p:nvPr/>
          </p:nvSpPr>
          <p:spPr>
            <a:xfrm>
              <a:off x="2735556" y="3610294"/>
              <a:ext cx="3753374" cy="510011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Bank Gospodarstwa Krajowego</a:t>
              </a:r>
            </a:p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600" i="1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Menadżer Funduszu Funduszy</a:t>
              </a:r>
            </a:p>
          </p:txBody>
        </p:sp>
        <p:sp>
          <p:nvSpPr>
            <p:cNvPr id="27" name="Prostokąt zaokrąglony 26"/>
            <p:cNvSpPr/>
            <p:nvPr/>
          </p:nvSpPr>
          <p:spPr>
            <a:xfrm>
              <a:off x="2726453" y="4404180"/>
              <a:ext cx="3532580" cy="531261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PF</a:t>
              </a:r>
              <a:endParaRPr lang="pl-PL" sz="2000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28" name="Strzałka w górę 27"/>
            <p:cNvSpPr/>
            <p:nvPr/>
          </p:nvSpPr>
          <p:spPr>
            <a:xfrm rot="10800000">
              <a:off x="3690803" y="5237549"/>
              <a:ext cx="246673" cy="222992"/>
            </a:xfrm>
            <a:prstGeom prst="up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29" name="Strzałka w górę 28"/>
            <p:cNvSpPr/>
            <p:nvPr/>
          </p:nvSpPr>
          <p:spPr>
            <a:xfrm rot="10800000">
              <a:off x="4456039" y="4157010"/>
              <a:ext cx="222992" cy="222992"/>
            </a:xfrm>
            <a:prstGeom prst="up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0" name="Strzałka w górę 29"/>
            <p:cNvSpPr/>
            <p:nvPr/>
          </p:nvSpPr>
          <p:spPr>
            <a:xfrm rot="10800000">
              <a:off x="4463518" y="3313875"/>
              <a:ext cx="222992" cy="222992"/>
            </a:xfrm>
            <a:prstGeom prst="up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1" name="Prostokąt zaokrąglony 30"/>
            <p:cNvSpPr/>
            <p:nvPr/>
          </p:nvSpPr>
          <p:spPr>
            <a:xfrm>
              <a:off x="2821984" y="5527839"/>
              <a:ext cx="3437050" cy="574856"/>
            </a:xfrm>
            <a:prstGeom prst="roundRect">
              <a:avLst/>
            </a:prstGeom>
            <a:solidFill>
              <a:srgbClr val="DDDDD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Ostateczni Odbiorcy </a:t>
              </a:r>
              <a:b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</a:b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(Przedsiębiorcy MŚP)</a:t>
              </a: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32" name="Strzałka zakrzywiona w lewo 31"/>
            <p:cNvSpPr/>
            <p:nvPr/>
          </p:nvSpPr>
          <p:spPr>
            <a:xfrm rot="10800000">
              <a:off x="2365324" y="5112181"/>
              <a:ext cx="301928" cy="781465"/>
            </a:xfrm>
            <a:prstGeom prst="curvedLef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3" name="Strzałka zakrzywiona w prawo 32"/>
            <p:cNvSpPr/>
            <p:nvPr/>
          </p:nvSpPr>
          <p:spPr>
            <a:xfrm rot="10800000">
              <a:off x="6557235" y="5112182"/>
              <a:ext cx="301928" cy="781464"/>
            </a:xfrm>
            <a:prstGeom prst="curvedRight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4" name="Strzałka zakrzywiona w prawo 33"/>
            <p:cNvSpPr/>
            <p:nvPr/>
          </p:nvSpPr>
          <p:spPr>
            <a:xfrm rot="10800000">
              <a:off x="6557235" y="3903554"/>
              <a:ext cx="301928" cy="809879"/>
            </a:xfrm>
            <a:prstGeom prst="curvedRight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5" name="Strzałka zakrzywiona w lewo 34"/>
            <p:cNvSpPr/>
            <p:nvPr/>
          </p:nvSpPr>
          <p:spPr>
            <a:xfrm rot="10800000">
              <a:off x="2365324" y="3892611"/>
              <a:ext cx="301928" cy="820821"/>
            </a:xfrm>
            <a:prstGeom prst="curvedLeft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hangingPunct="1">
                <a:defRPr/>
              </a:pPr>
              <a:endParaRPr lang="pl-PL" dirty="0">
                <a:solidFill>
                  <a:prstClr val="black"/>
                </a:solidFill>
              </a:endParaRPr>
            </a:p>
          </p:txBody>
        </p:sp>
        <p:sp>
          <p:nvSpPr>
            <p:cNvPr id="36" name="Prostokąt zaokrąglony 35"/>
            <p:cNvSpPr/>
            <p:nvPr/>
          </p:nvSpPr>
          <p:spPr>
            <a:xfrm>
              <a:off x="2695604" y="1902679"/>
              <a:ext cx="3753374" cy="510141"/>
            </a:xfrm>
            <a:prstGeom prst="roundRect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kern="800" dirty="0">
                  <a:solidFill>
                    <a:prstClr val="white"/>
                  </a:solidFill>
                  <a:latin typeface="Calibri"/>
                  <a:cs typeface="Arial" pitchFamily="34" charset="0"/>
                </a:rPr>
                <a:t>Środki z UE</a:t>
              </a:r>
              <a:endParaRPr lang="pl-PL" sz="1600" i="1" kern="800" dirty="0">
                <a:solidFill>
                  <a:prstClr val="white"/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37" name="Strzałka w górę 36"/>
            <p:cNvSpPr/>
            <p:nvPr/>
          </p:nvSpPr>
          <p:spPr>
            <a:xfrm rot="10800000">
              <a:off x="4462235" y="2465447"/>
              <a:ext cx="222992" cy="222992"/>
            </a:xfrm>
            <a:prstGeom prst="upArrow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8" name="Strzałka w górę 37"/>
            <p:cNvSpPr/>
            <p:nvPr/>
          </p:nvSpPr>
          <p:spPr>
            <a:xfrm rot="10800000">
              <a:off x="5525072" y="5226222"/>
              <a:ext cx="222992" cy="222992"/>
            </a:xfrm>
            <a:prstGeom prst="upArrow">
              <a:avLst/>
            </a:prstGeom>
            <a:solidFill>
              <a:sysClr val="window" lastClr="FFFFFF">
                <a:lumMod val="50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</a:endParaRPr>
            </a:p>
          </p:txBody>
        </p:sp>
        <p:sp>
          <p:nvSpPr>
            <p:cNvPr id="39" name="Prostokąt zaokrąglony 38"/>
            <p:cNvSpPr/>
            <p:nvPr/>
          </p:nvSpPr>
          <p:spPr>
            <a:xfrm>
              <a:off x="2821983" y="4493673"/>
              <a:ext cx="3532580" cy="531261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2000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PF</a:t>
              </a:r>
              <a:endParaRPr lang="pl-PL" sz="2000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  <p:sp>
          <p:nvSpPr>
            <p:cNvPr id="40" name="Prostokąt zaokrąglony 39"/>
            <p:cNvSpPr/>
            <p:nvPr/>
          </p:nvSpPr>
          <p:spPr>
            <a:xfrm>
              <a:off x="2912741" y="4616336"/>
              <a:ext cx="3532580" cy="531261"/>
            </a:xfrm>
            <a:prstGeom prst="roundRect">
              <a:avLst/>
            </a:prstGeom>
            <a:solidFill>
              <a:srgbClr val="969696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pl-PL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Instytucje Finansujące </a:t>
              </a:r>
              <a:b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</a:br>
              <a:r>
                <a:rPr lang="pl-PL" b="1" dirty="0">
                  <a:solidFill>
                    <a:srgbClr val="EEECE1">
                      <a:lumMod val="10000"/>
                    </a:srgbClr>
                  </a:solidFill>
                  <a:latin typeface="Calibri"/>
                  <a:cs typeface="Arial" pitchFamily="34" charset="0"/>
                </a:rPr>
                <a:t>(Pośrednicy Finansowi) </a:t>
              </a:r>
              <a:endParaRPr lang="pl-PL" dirty="0">
                <a:solidFill>
                  <a:srgbClr val="EEECE1">
                    <a:lumMod val="10000"/>
                  </a:srgbClr>
                </a:solidFill>
                <a:latin typeface="Calibri"/>
                <a:cs typeface="Arial" pitchFamily="34" charset="0"/>
              </a:endParaRPr>
            </a:p>
          </p:txBody>
        </p:sp>
      </p:grpSp>
      <p:pic>
        <p:nvPicPr>
          <p:cNvPr id="41" name="Obraz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41" y="193126"/>
            <a:ext cx="1590675" cy="685800"/>
          </a:xfrm>
          <a:prstGeom prst="rect">
            <a:avLst/>
          </a:prstGeom>
        </p:spPr>
      </p:pic>
      <p:pic>
        <p:nvPicPr>
          <p:cNvPr id="42" name="Obraz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42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876174" y="1325991"/>
            <a:ext cx="4668007" cy="591671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Pożyczka mała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5757105" y="1295165"/>
            <a:ext cx="4668007" cy="59167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Pożyczka duża</a:t>
            </a:r>
          </a:p>
        </p:txBody>
      </p:sp>
      <p:sp>
        <p:nvSpPr>
          <p:cNvPr id="7" name="Prostokąt 6"/>
          <p:cNvSpPr/>
          <p:nvPr/>
        </p:nvSpPr>
        <p:spPr>
          <a:xfrm>
            <a:off x="954721" y="2010553"/>
            <a:ext cx="42140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Finansowanie: </a:t>
            </a:r>
            <a:r>
              <a:rPr lang="pl-PL" sz="1600" b="1" dirty="0">
                <a:solidFill>
                  <a:schemeClr val="accent1"/>
                </a:solidFill>
              </a:rPr>
              <a:t>od 10 tys. zł do 250 tys. zł</a:t>
            </a:r>
          </a:p>
          <a:p>
            <a:r>
              <a:rPr lang="pl-PL" sz="1600" dirty="0"/>
              <a:t>okres spłaty: </a:t>
            </a:r>
            <a:r>
              <a:rPr lang="pl-PL" sz="1600" b="1" dirty="0">
                <a:solidFill>
                  <a:schemeClr val="accent1"/>
                </a:solidFill>
              </a:rPr>
              <a:t>do 5 lat ( 60 m-</a:t>
            </a:r>
            <a:r>
              <a:rPr lang="pl-PL" sz="1600" b="1" dirty="0" err="1">
                <a:solidFill>
                  <a:schemeClr val="accent1"/>
                </a:solidFill>
              </a:rPr>
              <a:t>cy</a:t>
            </a:r>
            <a:r>
              <a:rPr lang="pl-PL" sz="1600" b="1" dirty="0">
                <a:solidFill>
                  <a:schemeClr val="accent1"/>
                </a:solidFill>
              </a:rPr>
              <a:t>)</a:t>
            </a:r>
          </a:p>
          <a:p>
            <a:r>
              <a:rPr lang="pl-PL" sz="1600" dirty="0"/>
              <a:t>karencja w spłacie: </a:t>
            </a:r>
            <a:r>
              <a:rPr lang="pl-PL" sz="1600" b="1" dirty="0">
                <a:solidFill>
                  <a:schemeClr val="accent1"/>
                </a:solidFill>
              </a:rPr>
              <a:t>do 9 miesięcy</a:t>
            </a:r>
          </a:p>
          <a:p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</a:t>
            </a:r>
            <a:r>
              <a:rPr lang="pl-PL" sz="1600" dirty="0">
                <a:solidFill>
                  <a:srgbClr val="C00000"/>
                </a:solidFill>
              </a:rPr>
              <a:t>: </a:t>
            </a:r>
            <a:r>
              <a:rPr lang="pl-PL" sz="1600" b="1" dirty="0">
                <a:solidFill>
                  <a:srgbClr val="C00000"/>
                </a:solidFill>
              </a:rPr>
              <a:t>3,29 %</a:t>
            </a:r>
          </a:p>
        </p:txBody>
      </p:sp>
      <p:sp>
        <p:nvSpPr>
          <p:cNvPr id="8" name="Prostokąt 7"/>
          <p:cNvSpPr/>
          <p:nvPr/>
        </p:nvSpPr>
        <p:spPr>
          <a:xfrm>
            <a:off x="6978388" y="2161846"/>
            <a:ext cx="41484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/>
              <a:t>finansowanie </a:t>
            </a:r>
            <a:r>
              <a:rPr lang="pl-PL" sz="1600" b="1" dirty="0">
                <a:solidFill>
                  <a:schemeClr val="accent1"/>
                </a:solidFill>
              </a:rPr>
              <a:t>od 500 tys. zł do 2,5 mln zł</a:t>
            </a:r>
          </a:p>
          <a:p>
            <a:r>
              <a:rPr lang="pl-PL" sz="1600" dirty="0"/>
              <a:t>okres spłaty </a:t>
            </a:r>
            <a:r>
              <a:rPr lang="pl-PL" sz="1600" b="1" dirty="0">
                <a:solidFill>
                  <a:schemeClr val="accent1"/>
                </a:solidFill>
              </a:rPr>
              <a:t>do 8 lat ( 96 m-</a:t>
            </a:r>
            <a:r>
              <a:rPr lang="pl-PL" sz="1600" b="1" dirty="0" err="1">
                <a:solidFill>
                  <a:schemeClr val="accent1"/>
                </a:solidFill>
              </a:rPr>
              <a:t>cy</a:t>
            </a:r>
            <a:r>
              <a:rPr lang="pl-PL" sz="1600" b="1" dirty="0">
                <a:solidFill>
                  <a:schemeClr val="accent1"/>
                </a:solidFill>
              </a:rPr>
              <a:t> )</a:t>
            </a:r>
          </a:p>
          <a:p>
            <a:r>
              <a:rPr lang="pl-PL" sz="1600" dirty="0"/>
              <a:t>karencja w spłacie </a:t>
            </a:r>
            <a:r>
              <a:rPr lang="pl-PL" sz="1600" b="1" dirty="0">
                <a:solidFill>
                  <a:schemeClr val="accent1"/>
                </a:solidFill>
              </a:rPr>
              <a:t>do 24 miesięcy</a:t>
            </a:r>
          </a:p>
          <a:p>
            <a:r>
              <a:rPr lang="pl-PL" sz="1600" dirty="0">
                <a:solidFill>
                  <a:schemeClr val="tx1">
                    <a:lumMod val="75000"/>
                  </a:schemeClr>
                </a:solidFill>
              </a:rPr>
              <a:t>oprocentowanie</a:t>
            </a:r>
            <a:r>
              <a:rPr lang="pl-PL" sz="1600" b="1" dirty="0">
                <a:solidFill>
                  <a:srgbClr val="C00000"/>
                </a:solidFill>
              </a:rPr>
              <a:t>: 4,77 %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59" y="202927"/>
            <a:ext cx="1590675" cy="685800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grpSp>
        <p:nvGrpSpPr>
          <p:cNvPr id="10" name="Group 8"/>
          <p:cNvGrpSpPr/>
          <p:nvPr/>
        </p:nvGrpSpPr>
        <p:grpSpPr>
          <a:xfrm>
            <a:off x="984136" y="3547640"/>
            <a:ext cx="7032785" cy="2691256"/>
            <a:chOff x="5762991" y="3435224"/>
            <a:chExt cx="5879741" cy="1927290"/>
          </a:xfrm>
        </p:grpSpPr>
        <p:sp>
          <p:nvSpPr>
            <p:cNvPr id="11" name="Dowolny kształt 10"/>
            <p:cNvSpPr>
              <a:spLocks noChangeAspect="1"/>
            </p:cNvSpPr>
            <p:nvPr/>
          </p:nvSpPr>
          <p:spPr bwMode="auto">
            <a:xfrm>
              <a:off x="5762991" y="3435224"/>
              <a:ext cx="1754781" cy="1927290"/>
            </a:xfrm>
            <a:custGeom>
              <a:avLst/>
              <a:gdLst>
                <a:gd name="connsiteX0" fmla="*/ 1625585 w 2701925"/>
                <a:gd name="connsiteY0" fmla="*/ 0 h 3622675"/>
                <a:gd name="connsiteX1" fmla="*/ 2453496 w 2701925"/>
                <a:gd name="connsiteY1" fmla="*/ 0 h 3622675"/>
                <a:gd name="connsiteX2" fmla="*/ 2453830 w 2701925"/>
                <a:gd name="connsiteY2" fmla="*/ 112 h 3622675"/>
                <a:gd name="connsiteX3" fmla="*/ 2454275 w 2701925"/>
                <a:gd name="connsiteY3" fmla="*/ 0 h 3622675"/>
                <a:gd name="connsiteX4" fmla="*/ 2466975 w 2701925"/>
                <a:gd name="connsiteY4" fmla="*/ 794 h 3622675"/>
                <a:gd name="connsiteX5" fmla="*/ 2479675 w 2701925"/>
                <a:gd name="connsiteY5" fmla="*/ 2382 h 3622675"/>
                <a:gd name="connsiteX6" fmla="*/ 2491581 w 2701925"/>
                <a:gd name="connsiteY6" fmla="*/ 3176 h 3622675"/>
                <a:gd name="connsiteX7" fmla="*/ 2504281 w 2701925"/>
                <a:gd name="connsiteY7" fmla="*/ 5559 h 3622675"/>
                <a:gd name="connsiteX8" fmla="*/ 2528094 w 2701925"/>
                <a:gd name="connsiteY8" fmla="*/ 11912 h 3622675"/>
                <a:gd name="connsiteX9" fmla="*/ 2550319 w 2701925"/>
                <a:gd name="connsiteY9" fmla="*/ 19853 h 3622675"/>
                <a:gd name="connsiteX10" fmla="*/ 2572544 w 2701925"/>
                <a:gd name="connsiteY10" fmla="*/ 30176 h 3622675"/>
                <a:gd name="connsiteX11" fmla="*/ 2592388 w 2701925"/>
                <a:gd name="connsiteY11" fmla="*/ 42881 h 3622675"/>
                <a:gd name="connsiteX12" fmla="*/ 2611438 w 2701925"/>
                <a:gd name="connsiteY12" fmla="*/ 57175 h 3622675"/>
                <a:gd name="connsiteX13" fmla="*/ 2629694 w 2701925"/>
                <a:gd name="connsiteY13" fmla="*/ 73851 h 3622675"/>
                <a:gd name="connsiteX14" fmla="*/ 2645569 w 2701925"/>
                <a:gd name="connsiteY14" fmla="*/ 90527 h 3622675"/>
                <a:gd name="connsiteX15" fmla="*/ 2659856 w 2701925"/>
                <a:gd name="connsiteY15" fmla="*/ 109586 h 3622675"/>
                <a:gd name="connsiteX16" fmla="*/ 2672556 w 2701925"/>
                <a:gd name="connsiteY16" fmla="*/ 131026 h 3622675"/>
                <a:gd name="connsiteX17" fmla="*/ 2682875 w 2701925"/>
                <a:gd name="connsiteY17" fmla="*/ 152467 h 3622675"/>
                <a:gd name="connsiteX18" fmla="*/ 2691606 w 2701925"/>
                <a:gd name="connsiteY18" fmla="*/ 174702 h 3622675"/>
                <a:gd name="connsiteX19" fmla="*/ 2697956 w 2701925"/>
                <a:gd name="connsiteY19" fmla="*/ 199319 h 3622675"/>
                <a:gd name="connsiteX20" fmla="*/ 2700338 w 2701925"/>
                <a:gd name="connsiteY20" fmla="*/ 210436 h 3622675"/>
                <a:gd name="connsiteX21" fmla="*/ 2701131 w 2701925"/>
                <a:gd name="connsiteY21" fmla="*/ 223142 h 3622675"/>
                <a:gd name="connsiteX22" fmla="*/ 2701925 w 2701925"/>
                <a:gd name="connsiteY22" fmla="*/ 235847 h 3622675"/>
                <a:gd name="connsiteX23" fmla="*/ 2701925 w 2701925"/>
                <a:gd name="connsiteY23" fmla="*/ 248553 h 3622675"/>
                <a:gd name="connsiteX24" fmla="*/ 2701925 w 2701925"/>
                <a:gd name="connsiteY24" fmla="*/ 3135893 h 3622675"/>
                <a:gd name="connsiteX25" fmla="*/ 2701925 w 2701925"/>
                <a:gd name="connsiteY25" fmla="*/ 3148599 h 3622675"/>
                <a:gd name="connsiteX26" fmla="*/ 2701131 w 2701925"/>
                <a:gd name="connsiteY26" fmla="*/ 3161304 h 3622675"/>
                <a:gd name="connsiteX27" fmla="*/ 2700338 w 2701925"/>
                <a:gd name="connsiteY27" fmla="*/ 3174010 h 3622675"/>
                <a:gd name="connsiteX28" fmla="*/ 2697956 w 2701925"/>
                <a:gd name="connsiteY28" fmla="*/ 3185127 h 3622675"/>
                <a:gd name="connsiteX29" fmla="*/ 2691606 w 2701925"/>
                <a:gd name="connsiteY29" fmla="*/ 3209744 h 3622675"/>
                <a:gd name="connsiteX30" fmla="*/ 2682875 w 2701925"/>
                <a:gd name="connsiteY30" fmla="*/ 3232773 h 3622675"/>
                <a:gd name="connsiteX31" fmla="*/ 2672556 w 2701925"/>
                <a:gd name="connsiteY31" fmla="*/ 3253420 h 3622675"/>
                <a:gd name="connsiteX32" fmla="*/ 2659856 w 2701925"/>
                <a:gd name="connsiteY32" fmla="*/ 3274860 h 3622675"/>
                <a:gd name="connsiteX33" fmla="*/ 2645569 w 2701925"/>
                <a:gd name="connsiteY33" fmla="*/ 3293919 h 3622675"/>
                <a:gd name="connsiteX34" fmla="*/ 2629694 w 2701925"/>
                <a:gd name="connsiteY34" fmla="*/ 3311389 h 3622675"/>
                <a:gd name="connsiteX35" fmla="*/ 2611438 w 2701925"/>
                <a:gd name="connsiteY35" fmla="*/ 3327271 h 3622675"/>
                <a:gd name="connsiteX36" fmla="*/ 2592388 w 2701925"/>
                <a:gd name="connsiteY36" fmla="*/ 3341564 h 3622675"/>
                <a:gd name="connsiteX37" fmla="*/ 2572544 w 2701925"/>
                <a:gd name="connsiteY37" fmla="*/ 3354270 h 3622675"/>
                <a:gd name="connsiteX38" fmla="*/ 2550319 w 2701925"/>
                <a:gd name="connsiteY38" fmla="*/ 3364593 h 3622675"/>
                <a:gd name="connsiteX39" fmla="*/ 2528094 w 2701925"/>
                <a:gd name="connsiteY39" fmla="*/ 3372534 h 3622675"/>
                <a:gd name="connsiteX40" fmla="*/ 2504281 w 2701925"/>
                <a:gd name="connsiteY40" fmla="*/ 3378887 h 3622675"/>
                <a:gd name="connsiteX41" fmla="*/ 2491581 w 2701925"/>
                <a:gd name="connsiteY41" fmla="*/ 3381269 h 3622675"/>
                <a:gd name="connsiteX42" fmla="*/ 2479675 w 2701925"/>
                <a:gd name="connsiteY42" fmla="*/ 3383652 h 3622675"/>
                <a:gd name="connsiteX43" fmla="*/ 2466975 w 2701925"/>
                <a:gd name="connsiteY43" fmla="*/ 3383652 h 3622675"/>
                <a:gd name="connsiteX44" fmla="*/ 2454275 w 2701925"/>
                <a:gd name="connsiteY44" fmla="*/ 3384446 h 3622675"/>
                <a:gd name="connsiteX45" fmla="*/ 1596231 w 2701925"/>
                <a:gd name="connsiteY45" fmla="*/ 3384446 h 3622675"/>
                <a:gd name="connsiteX46" fmla="*/ 1362075 w 2701925"/>
                <a:gd name="connsiteY46" fmla="*/ 3618705 h 3622675"/>
                <a:gd name="connsiteX47" fmla="*/ 1357312 w 2701925"/>
                <a:gd name="connsiteY47" fmla="*/ 3621881 h 3622675"/>
                <a:gd name="connsiteX48" fmla="*/ 1351756 w 2701925"/>
                <a:gd name="connsiteY48" fmla="*/ 3622675 h 3622675"/>
                <a:gd name="connsiteX49" fmla="*/ 1345406 w 2701925"/>
                <a:gd name="connsiteY49" fmla="*/ 3621881 h 3622675"/>
                <a:gd name="connsiteX50" fmla="*/ 1339850 w 2701925"/>
                <a:gd name="connsiteY50" fmla="*/ 3618705 h 3622675"/>
                <a:gd name="connsiteX51" fmla="*/ 1106487 w 2701925"/>
                <a:gd name="connsiteY51" fmla="*/ 3384446 h 3622675"/>
                <a:gd name="connsiteX52" fmla="*/ 248444 w 2701925"/>
                <a:gd name="connsiteY52" fmla="*/ 3384446 h 3622675"/>
                <a:gd name="connsiteX53" fmla="*/ 236538 w 2701925"/>
                <a:gd name="connsiteY53" fmla="*/ 3383652 h 3622675"/>
                <a:gd name="connsiteX54" fmla="*/ 223837 w 2701925"/>
                <a:gd name="connsiteY54" fmla="*/ 3383652 h 3622675"/>
                <a:gd name="connsiteX55" fmla="*/ 211138 w 2701925"/>
                <a:gd name="connsiteY55" fmla="*/ 3381269 h 3622675"/>
                <a:gd name="connsiteX56" fmla="*/ 198438 w 2701925"/>
                <a:gd name="connsiteY56" fmla="*/ 3378887 h 3622675"/>
                <a:gd name="connsiteX57" fmla="*/ 175419 w 2701925"/>
                <a:gd name="connsiteY57" fmla="*/ 3372534 h 3622675"/>
                <a:gd name="connsiteX58" fmla="*/ 151606 w 2701925"/>
                <a:gd name="connsiteY58" fmla="*/ 3364593 h 3622675"/>
                <a:gd name="connsiteX59" fmla="*/ 129381 w 2701925"/>
                <a:gd name="connsiteY59" fmla="*/ 3354270 h 3622675"/>
                <a:gd name="connsiteX60" fmla="*/ 109538 w 2701925"/>
                <a:gd name="connsiteY60" fmla="*/ 3341564 h 3622675"/>
                <a:gd name="connsiteX61" fmla="*/ 90488 w 2701925"/>
                <a:gd name="connsiteY61" fmla="*/ 3327271 h 3622675"/>
                <a:gd name="connsiteX62" fmla="*/ 73025 w 2701925"/>
                <a:gd name="connsiteY62" fmla="*/ 3311389 h 3622675"/>
                <a:gd name="connsiteX63" fmla="*/ 57150 w 2701925"/>
                <a:gd name="connsiteY63" fmla="*/ 3293919 h 3622675"/>
                <a:gd name="connsiteX64" fmla="*/ 42069 w 2701925"/>
                <a:gd name="connsiteY64" fmla="*/ 3274860 h 3622675"/>
                <a:gd name="connsiteX65" fmla="*/ 29369 w 2701925"/>
                <a:gd name="connsiteY65" fmla="*/ 3253420 h 3622675"/>
                <a:gd name="connsiteX66" fmla="*/ 19050 w 2701925"/>
                <a:gd name="connsiteY66" fmla="*/ 3232773 h 3622675"/>
                <a:gd name="connsiteX67" fmla="*/ 11906 w 2701925"/>
                <a:gd name="connsiteY67" fmla="*/ 3209744 h 3622675"/>
                <a:gd name="connsiteX68" fmla="*/ 5556 w 2701925"/>
                <a:gd name="connsiteY68" fmla="*/ 3185127 h 3622675"/>
                <a:gd name="connsiteX69" fmla="*/ 3175 w 2701925"/>
                <a:gd name="connsiteY69" fmla="*/ 3174010 h 3622675"/>
                <a:gd name="connsiteX70" fmla="*/ 1587 w 2701925"/>
                <a:gd name="connsiteY70" fmla="*/ 3161304 h 3622675"/>
                <a:gd name="connsiteX71" fmla="*/ 0 w 2701925"/>
                <a:gd name="connsiteY71" fmla="*/ 3148599 h 3622675"/>
                <a:gd name="connsiteX72" fmla="*/ 0 w 2701925"/>
                <a:gd name="connsiteY72" fmla="*/ 3135893 h 3622675"/>
                <a:gd name="connsiteX73" fmla="*/ 0 w 2701925"/>
                <a:gd name="connsiteY73" fmla="*/ 673395 h 3622675"/>
                <a:gd name="connsiteX74" fmla="*/ 0 w 2701925"/>
                <a:gd name="connsiteY74" fmla="*/ 670219 h 3622675"/>
                <a:gd name="connsiteX75" fmla="*/ 1587 w 2701925"/>
                <a:gd name="connsiteY75" fmla="*/ 667042 h 3622675"/>
                <a:gd name="connsiteX76" fmla="*/ 4763 w 2701925"/>
                <a:gd name="connsiteY76" fmla="*/ 663072 h 3622675"/>
                <a:gd name="connsiteX77" fmla="*/ 9525 w 2701925"/>
                <a:gd name="connsiteY77" fmla="*/ 659101 h 3622675"/>
                <a:gd name="connsiteX78" fmla="*/ 12700 w 2701925"/>
                <a:gd name="connsiteY78" fmla="*/ 659101 h 3622675"/>
                <a:gd name="connsiteX79" fmla="*/ 15875 w 2701925"/>
                <a:gd name="connsiteY79" fmla="*/ 657513 h 3622675"/>
                <a:gd name="connsiteX80" fmla="*/ 19050 w 2701925"/>
                <a:gd name="connsiteY80" fmla="*/ 659101 h 3622675"/>
                <a:gd name="connsiteX81" fmla="*/ 21431 w 2701925"/>
                <a:gd name="connsiteY81" fmla="*/ 659101 h 3622675"/>
                <a:gd name="connsiteX82" fmla="*/ 26194 w 2701925"/>
                <a:gd name="connsiteY82" fmla="*/ 663072 h 3622675"/>
                <a:gd name="connsiteX83" fmla="*/ 29369 w 2701925"/>
                <a:gd name="connsiteY83" fmla="*/ 667042 h 3622675"/>
                <a:gd name="connsiteX84" fmla="*/ 30956 w 2701925"/>
                <a:gd name="connsiteY84" fmla="*/ 670219 h 3622675"/>
                <a:gd name="connsiteX85" fmla="*/ 30956 w 2701925"/>
                <a:gd name="connsiteY85" fmla="*/ 673395 h 3622675"/>
                <a:gd name="connsiteX86" fmla="*/ 30956 w 2701925"/>
                <a:gd name="connsiteY86" fmla="*/ 3135893 h 3622675"/>
                <a:gd name="connsiteX87" fmla="*/ 31750 w 2701925"/>
                <a:gd name="connsiteY87" fmla="*/ 3158128 h 3622675"/>
                <a:gd name="connsiteX88" fmla="*/ 34925 w 2701925"/>
                <a:gd name="connsiteY88" fmla="*/ 3178774 h 3622675"/>
                <a:gd name="connsiteX89" fmla="*/ 41275 w 2701925"/>
                <a:gd name="connsiteY89" fmla="*/ 3200215 h 3622675"/>
                <a:gd name="connsiteX90" fmla="*/ 48419 w 2701925"/>
                <a:gd name="connsiteY90" fmla="*/ 3220067 h 3622675"/>
                <a:gd name="connsiteX91" fmla="*/ 57150 w 2701925"/>
                <a:gd name="connsiteY91" fmla="*/ 3239126 h 3622675"/>
                <a:gd name="connsiteX92" fmla="*/ 69056 w 2701925"/>
                <a:gd name="connsiteY92" fmla="*/ 3256596 h 3622675"/>
                <a:gd name="connsiteX93" fmla="*/ 80963 w 2701925"/>
                <a:gd name="connsiteY93" fmla="*/ 3274066 h 3622675"/>
                <a:gd name="connsiteX94" fmla="*/ 95250 w 2701925"/>
                <a:gd name="connsiteY94" fmla="*/ 3289948 h 3622675"/>
                <a:gd name="connsiteX95" fmla="*/ 111125 w 2701925"/>
                <a:gd name="connsiteY95" fmla="*/ 3303448 h 3622675"/>
                <a:gd name="connsiteX96" fmla="*/ 127000 w 2701925"/>
                <a:gd name="connsiteY96" fmla="*/ 3316153 h 3622675"/>
                <a:gd name="connsiteX97" fmla="*/ 144463 w 2701925"/>
                <a:gd name="connsiteY97" fmla="*/ 3326477 h 3622675"/>
                <a:gd name="connsiteX98" fmla="*/ 163513 w 2701925"/>
                <a:gd name="connsiteY98" fmla="*/ 3336006 h 3622675"/>
                <a:gd name="connsiteX99" fmla="*/ 183356 w 2701925"/>
                <a:gd name="connsiteY99" fmla="*/ 3343153 h 3622675"/>
                <a:gd name="connsiteX100" fmla="*/ 204787 w 2701925"/>
                <a:gd name="connsiteY100" fmla="*/ 3348711 h 3622675"/>
                <a:gd name="connsiteX101" fmla="*/ 227013 w 2701925"/>
                <a:gd name="connsiteY101" fmla="*/ 3351888 h 3622675"/>
                <a:gd name="connsiteX102" fmla="*/ 248444 w 2701925"/>
                <a:gd name="connsiteY102" fmla="*/ 3352682 h 3622675"/>
                <a:gd name="connsiteX103" fmla="*/ 1112837 w 2701925"/>
                <a:gd name="connsiteY103" fmla="*/ 3352682 h 3622675"/>
                <a:gd name="connsiteX104" fmla="*/ 1119187 w 2701925"/>
                <a:gd name="connsiteY104" fmla="*/ 3355064 h 3622675"/>
                <a:gd name="connsiteX105" fmla="*/ 1123950 w 2701925"/>
                <a:gd name="connsiteY105" fmla="*/ 3358240 h 3622675"/>
                <a:gd name="connsiteX106" fmla="*/ 1351756 w 2701925"/>
                <a:gd name="connsiteY106" fmla="*/ 3586147 h 3622675"/>
                <a:gd name="connsiteX107" fmla="*/ 1579562 w 2701925"/>
                <a:gd name="connsiteY107" fmla="*/ 3358240 h 3622675"/>
                <a:gd name="connsiteX108" fmla="*/ 1584325 w 2701925"/>
                <a:gd name="connsiteY108" fmla="*/ 3355064 h 3622675"/>
                <a:gd name="connsiteX109" fmla="*/ 1589881 w 2701925"/>
                <a:gd name="connsiteY109" fmla="*/ 3352682 h 3622675"/>
                <a:gd name="connsiteX110" fmla="*/ 2454275 w 2701925"/>
                <a:gd name="connsiteY110" fmla="*/ 3352682 h 3622675"/>
                <a:gd name="connsiteX111" fmla="*/ 2476500 w 2701925"/>
                <a:gd name="connsiteY111" fmla="*/ 3351888 h 3622675"/>
                <a:gd name="connsiteX112" fmla="*/ 2497931 w 2701925"/>
                <a:gd name="connsiteY112" fmla="*/ 3348711 h 3622675"/>
                <a:gd name="connsiteX113" fmla="*/ 2518569 w 2701925"/>
                <a:gd name="connsiteY113" fmla="*/ 3343153 h 3622675"/>
                <a:gd name="connsiteX114" fmla="*/ 2539206 w 2701925"/>
                <a:gd name="connsiteY114" fmla="*/ 3336006 h 3622675"/>
                <a:gd name="connsiteX115" fmla="*/ 2557463 w 2701925"/>
                <a:gd name="connsiteY115" fmla="*/ 3326477 h 3622675"/>
                <a:gd name="connsiteX116" fmla="*/ 2575719 w 2701925"/>
                <a:gd name="connsiteY116" fmla="*/ 3316153 h 3622675"/>
                <a:gd name="connsiteX117" fmla="*/ 2592388 w 2701925"/>
                <a:gd name="connsiteY117" fmla="*/ 3303448 h 3622675"/>
                <a:gd name="connsiteX118" fmla="*/ 2607469 w 2701925"/>
                <a:gd name="connsiteY118" fmla="*/ 3289948 h 3622675"/>
                <a:gd name="connsiteX119" fmla="*/ 2621756 w 2701925"/>
                <a:gd name="connsiteY119" fmla="*/ 3274066 h 3622675"/>
                <a:gd name="connsiteX120" fmla="*/ 2634456 w 2701925"/>
                <a:gd name="connsiteY120" fmla="*/ 3256596 h 3622675"/>
                <a:gd name="connsiteX121" fmla="*/ 2645569 w 2701925"/>
                <a:gd name="connsiteY121" fmla="*/ 3239126 h 3622675"/>
                <a:gd name="connsiteX122" fmla="*/ 2655094 w 2701925"/>
                <a:gd name="connsiteY122" fmla="*/ 3220067 h 3622675"/>
                <a:gd name="connsiteX123" fmla="*/ 2662238 w 2701925"/>
                <a:gd name="connsiteY123" fmla="*/ 3200215 h 3622675"/>
                <a:gd name="connsiteX124" fmla="*/ 2667794 w 2701925"/>
                <a:gd name="connsiteY124" fmla="*/ 3178774 h 3622675"/>
                <a:gd name="connsiteX125" fmla="*/ 2670175 w 2701925"/>
                <a:gd name="connsiteY125" fmla="*/ 3158128 h 3622675"/>
                <a:gd name="connsiteX126" fmla="*/ 2671763 w 2701925"/>
                <a:gd name="connsiteY126" fmla="*/ 3135893 h 3622675"/>
                <a:gd name="connsiteX127" fmla="*/ 2671763 w 2701925"/>
                <a:gd name="connsiteY127" fmla="*/ 248553 h 3622675"/>
                <a:gd name="connsiteX128" fmla="*/ 2670175 w 2701925"/>
                <a:gd name="connsiteY128" fmla="*/ 226318 h 3622675"/>
                <a:gd name="connsiteX129" fmla="*/ 2667794 w 2701925"/>
                <a:gd name="connsiteY129" fmla="*/ 205672 h 3622675"/>
                <a:gd name="connsiteX130" fmla="*/ 2662238 w 2701925"/>
                <a:gd name="connsiteY130" fmla="*/ 184231 h 3622675"/>
                <a:gd name="connsiteX131" fmla="*/ 2655094 w 2701925"/>
                <a:gd name="connsiteY131" fmla="*/ 164378 h 3622675"/>
                <a:gd name="connsiteX132" fmla="*/ 2645569 w 2701925"/>
                <a:gd name="connsiteY132" fmla="*/ 145320 h 3622675"/>
                <a:gd name="connsiteX133" fmla="*/ 2634456 w 2701925"/>
                <a:gd name="connsiteY133" fmla="*/ 127850 h 3622675"/>
                <a:gd name="connsiteX134" fmla="*/ 2621756 w 2701925"/>
                <a:gd name="connsiteY134" fmla="*/ 110380 h 3622675"/>
                <a:gd name="connsiteX135" fmla="*/ 2607469 w 2701925"/>
                <a:gd name="connsiteY135" fmla="*/ 94498 h 3622675"/>
                <a:gd name="connsiteX136" fmla="*/ 2592388 w 2701925"/>
                <a:gd name="connsiteY136" fmla="*/ 80998 h 3622675"/>
                <a:gd name="connsiteX137" fmla="*/ 2575719 w 2701925"/>
                <a:gd name="connsiteY137" fmla="*/ 68292 h 3622675"/>
                <a:gd name="connsiteX138" fmla="*/ 2557463 w 2701925"/>
                <a:gd name="connsiteY138" fmla="*/ 57969 h 3622675"/>
                <a:gd name="connsiteX139" fmla="*/ 2539206 w 2701925"/>
                <a:gd name="connsiteY139" fmla="*/ 48440 h 3622675"/>
                <a:gd name="connsiteX140" fmla="*/ 2518569 w 2701925"/>
                <a:gd name="connsiteY140" fmla="*/ 41293 h 3622675"/>
                <a:gd name="connsiteX141" fmla="*/ 2497931 w 2701925"/>
                <a:gd name="connsiteY141" fmla="*/ 35734 h 3622675"/>
                <a:gd name="connsiteX142" fmla="*/ 2476500 w 2701925"/>
                <a:gd name="connsiteY142" fmla="*/ 32558 h 3622675"/>
                <a:gd name="connsiteX143" fmla="*/ 2454275 w 2701925"/>
                <a:gd name="connsiteY143" fmla="*/ 31764 h 3622675"/>
                <a:gd name="connsiteX144" fmla="*/ 2453818 w 2701925"/>
                <a:gd name="connsiteY144" fmla="*/ 31535 h 3622675"/>
                <a:gd name="connsiteX145" fmla="*/ 2453496 w 2701925"/>
                <a:gd name="connsiteY145" fmla="*/ 31750 h 3622675"/>
                <a:gd name="connsiteX146" fmla="*/ 1625585 w 2701925"/>
                <a:gd name="connsiteY146" fmla="*/ 31750 h 3622675"/>
                <a:gd name="connsiteX147" fmla="*/ 1622413 w 2701925"/>
                <a:gd name="connsiteY147" fmla="*/ 30163 h 3622675"/>
                <a:gd name="connsiteX148" fmla="*/ 1619241 w 2701925"/>
                <a:gd name="connsiteY148" fmla="*/ 30163 h 3622675"/>
                <a:gd name="connsiteX149" fmla="*/ 1613690 w 2701925"/>
                <a:gd name="connsiteY149" fmla="*/ 26194 h 3622675"/>
                <a:gd name="connsiteX150" fmla="*/ 1610518 w 2701925"/>
                <a:gd name="connsiteY150" fmla="*/ 22225 h 3622675"/>
                <a:gd name="connsiteX151" fmla="*/ 1609725 w 2701925"/>
                <a:gd name="connsiteY151" fmla="*/ 19050 h 3622675"/>
                <a:gd name="connsiteX152" fmla="*/ 1609725 w 2701925"/>
                <a:gd name="connsiteY152" fmla="*/ 15875 h 3622675"/>
                <a:gd name="connsiteX153" fmla="*/ 1609725 w 2701925"/>
                <a:gd name="connsiteY153" fmla="*/ 12700 h 3622675"/>
                <a:gd name="connsiteX154" fmla="*/ 1610518 w 2701925"/>
                <a:gd name="connsiteY154" fmla="*/ 9525 h 3622675"/>
                <a:gd name="connsiteX155" fmla="*/ 1613690 w 2701925"/>
                <a:gd name="connsiteY155" fmla="*/ 5556 h 3622675"/>
                <a:gd name="connsiteX156" fmla="*/ 1619241 w 2701925"/>
                <a:gd name="connsiteY156" fmla="*/ 2381 h 3622675"/>
                <a:gd name="connsiteX157" fmla="*/ 1622413 w 2701925"/>
                <a:gd name="connsiteY157" fmla="*/ 794 h 36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701925" h="3622675">
                  <a:moveTo>
                    <a:pt x="1625585" y="0"/>
                  </a:moveTo>
                  <a:lnTo>
                    <a:pt x="2453496" y="0"/>
                  </a:lnTo>
                  <a:lnTo>
                    <a:pt x="2453830" y="112"/>
                  </a:lnTo>
                  <a:lnTo>
                    <a:pt x="2454275" y="0"/>
                  </a:lnTo>
                  <a:lnTo>
                    <a:pt x="2466975" y="794"/>
                  </a:lnTo>
                  <a:lnTo>
                    <a:pt x="2479675" y="2382"/>
                  </a:lnTo>
                  <a:lnTo>
                    <a:pt x="2491581" y="3176"/>
                  </a:lnTo>
                  <a:lnTo>
                    <a:pt x="2504281" y="5559"/>
                  </a:lnTo>
                  <a:lnTo>
                    <a:pt x="2528094" y="11912"/>
                  </a:lnTo>
                  <a:lnTo>
                    <a:pt x="2550319" y="19853"/>
                  </a:lnTo>
                  <a:lnTo>
                    <a:pt x="2572544" y="30176"/>
                  </a:lnTo>
                  <a:lnTo>
                    <a:pt x="2592388" y="42881"/>
                  </a:lnTo>
                  <a:lnTo>
                    <a:pt x="2611438" y="57175"/>
                  </a:lnTo>
                  <a:lnTo>
                    <a:pt x="2629694" y="73851"/>
                  </a:lnTo>
                  <a:lnTo>
                    <a:pt x="2645569" y="90527"/>
                  </a:lnTo>
                  <a:lnTo>
                    <a:pt x="2659856" y="109586"/>
                  </a:lnTo>
                  <a:lnTo>
                    <a:pt x="2672556" y="131026"/>
                  </a:lnTo>
                  <a:lnTo>
                    <a:pt x="2682875" y="152467"/>
                  </a:lnTo>
                  <a:lnTo>
                    <a:pt x="2691606" y="174702"/>
                  </a:lnTo>
                  <a:lnTo>
                    <a:pt x="2697956" y="199319"/>
                  </a:lnTo>
                  <a:lnTo>
                    <a:pt x="2700338" y="210436"/>
                  </a:lnTo>
                  <a:lnTo>
                    <a:pt x="2701131" y="223142"/>
                  </a:lnTo>
                  <a:lnTo>
                    <a:pt x="2701925" y="235847"/>
                  </a:lnTo>
                  <a:lnTo>
                    <a:pt x="2701925" y="248553"/>
                  </a:lnTo>
                  <a:lnTo>
                    <a:pt x="2701925" y="3135893"/>
                  </a:lnTo>
                  <a:lnTo>
                    <a:pt x="2701925" y="3148599"/>
                  </a:lnTo>
                  <a:lnTo>
                    <a:pt x="2701131" y="3161304"/>
                  </a:lnTo>
                  <a:lnTo>
                    <a:pt x="2700338" y="3174010"/>
                  </a:lnTo>
                  <a:lnTo>
                    <a:pt x="2697956" y="3185127"/>
                  </a:lnTo>
                  <a:lnTo>
                    <a:pt x="2691606" y="3209744"/>
                  </a:lnTo>
                  <a:lnTo>
                    <a:pt x="2682875" y="3232773"/>
                  </a:lnTo>
                  <a:lnTo>
                    <a:pt x="2672556" y="3253420"/>
                  </a:lnTo>
                  <a:lnTo>
                    <a:pt x="2659856" y="3274860"/>
                  </a:lnTo>
                  <a:lnTo>
                    <a:pt x="2645569" y="3293919"/>
                  </a:lnTo>
                  <a:lnTo>
                    <a:pt x="2629694" y="3311389"/>
                  </a:lnTo>
                  <a:lnTo>
                    <a:pt x="2611438" y="3327271"/>
                  </a:lnTo>
                  <a:lnTo>
                    <a:pt x="2592388" y="3341564"/>
                  </a:lnTo>
                  <a:lnTo>
                    <a:pt x="2572544" y="3354270"/>
                  </a:lnTo>
                  <a:lnTo>
                    <a:pt x="2550319" y="3364593"/>
                  </a:lnTo>
                  <a:lnTo>
                    <a:pt x="2528094" y="3372534"/>
                  </a:lnTo>
                  <a:lnTo>
                    <a:pt x="2504281" y="3378887"/>
                  </a:lnTo>
                  <a:lnTo>
                    <a:pt x="2491581" y="3381269"/>
                  </a:lnTo>
                  <a:lnTo>
                    <a:pt x="2479675" y="3383652"/>
                  </a:lnTo>
                  <a:lnTo>
                    <a:pt x="2466975" y="3383652"/>
                  </a:lnTo>
                  <a:lnTo>
                    <a:pt x="2454275" y="3384446"/>
                  </a:lnTo>
                  <a:lnTo>
                    <a:pt x="1596231" y="3384446"/>
                  </a:lnTo>
                  <a:lnTo>
                    <a:pt x="1362075" y="3618705"/>
                  </a:lnTo>
                  <a:lnTo>
                    <a:pt x="1357312" y="3621881"/>
                  </a:lnTo>
                  <a:lnTo>
                    <a:pt x="1351756" y="3622675"/>
                  </a:lnTo>
                  <a:lnTo>
                    <a:pt x="1345406" y="3621881"/>
                  </a:lnTo>
                  <a:lnTo>
                    <a:pt x="1339850" y="3618705"/>
                  </a:lnTo>
                  <a:lnTo>
                    <a:pt x="1106487" y="3384446"/>
                  </a:lnTo>
                  <a:lnTo>
                    <a:pt x="248444" y="3384446"/>
                  </a:lnTo>
                  <a:lnTo>
                    <a:pt x="236538" y="3383652"/>
                  </a:lnTo>
                  <a:lnTo>
                    <a:pt x="223837" y="3383652"/>
                  </a:lnTo>
                  <a:lnTo>
                    <a:pt x="211138" y="3381269"/>
                  </a:lnTo>
                  <a:lnTo>
                    <a:pt x="198438" y="3378887"/>
                  </a:lnTo>
                  <a:lnTo>
                    <a:pt x="175419" y="3372534"/>
                  </a:lnTo>
                  <a:lnTo>
                    <a:pt x="151606" y="3364593"/>
                  </a:lnTo>
                  <a:lnTo>
                    <a:pt x="129381" y="3354270"/>
                  </a:lnTo>
                  <a:lnTo>
                    <a:pt x="109538" y="3341564"/>
                  </a:lnTo>
                  <a:lnTo>
                    <a:pt x="90488" y="3327271"/>
                  </a:lnTo>
                  <a:lnTo>
                    <a:pt x="73025" y="3311389"/>
                  </a:lnTo>
                  <a:lnTo>
                    <a:pt x="57150" y="3293919"/>
                  </a:lnTo>
                  <a:lnTo>
                    <a:pt x="42069" y="3274860"/>
                  </a:lnTo>
                  <a:lnTo>
                    <a:pt x="29369" y="3253420"/>
                  </a:lnTo>
                  <a:lnTo>
                    <a:pt x="19050" y="3232773"/>
                  </a:lnTo>
                  <a:lnTo>
                    <a:pt x="11906" y="3209744"/>
                  </a:lnTo>
                  <a:lnTo>
                    <a:pt x="5556" y="3185127"/>
                  </a:lnTo>
                  <a:lnTo>
                    <a:pt x="3175" y="3174010"/>
                  </a:lnTo>
                  <a:lnTo>
                    <a:pt x="1587" y="3161304"/>
                  </a:lnTo>
                  <a:lnTo>
                    <a:pt x="0" y="3148599"/>
                  </a:lnTo>
                  <a:lnTo>
                    <a:pt x="0" y="3135893"/>
                  </a:lnTo>
                  <a:lnTo>
                    <a:pt x="0" y="673395"/>
                  </a:lnTo>
                  <a:lnTo>
                    <a:pt x="0" y="670219"/>
                  </a:lnTo>
                  <a:lnTo>
                    <a:pt x="1587" y="667042"/>
                  </a:lnTo>
                  <a:lnTo>
                    <a:pt x="4763" y="663072"/>
                  </a:lnTo>
                  <a:lnTo>
                    <a:pt x="9525" y="659101"/>
                  </a:lnTo>
                  <a:lnTo>
                    <a:pt x="12700" y="659101"/>
                  </a:lnTo>
                  <a:lnTo>
                    <a:pt x="15875" y="657513"/>
                  </a:lnTo>
                  <a:lnTo>
                    <a:pt x="19050" y="659101"/>
                  </a:lnTo>
                  <a:lnTo>
                    <a:pt x="21431" y="659101"/>
                  </a:lnTo>
                  <a:lnTo>
                    <a:pt x="26194" y="663072"/>
                  </a:lnTo>
                  <a:lnTo>
                    <a:pt x="29369" y="667042"/>
                  </a:lnTo>
                  <a:lnTo>
                    <a:pt x="30956" y="670219"/>
                  </a:lnTo>
                  <a:lnTo>
                    <a:pt x="30956" y="673395"/>
                  </a:lnTo>
                  <a:lnTo>
                    <a:pt x="30956" y="3135893"/>
                  </a:lnTo>
                  <a:lnTo>
                    <a:pt x="31750" y="3158128"/>
                  </a:lnTo>
                  <a:lnTo>
                    <a:pt x="34925" y="3178774"/>
                  </a:lnTo>
                  <a:lnTo>
                    <a:pt x="41275" y="3200215"/>
                  </a:lnTo>
                  <a:lnTo>
                    <a:pt x="48419" y="3220067"/>
                  </a:lnTo>
                  <a:lnTo>
                    <a:pt x="57150" y="3239126"/>
                  </a:lnTo>
                  <a:lnTo>
                    <a:pt x="69056" y="3256596"/>
                  </a:lnTo>
                  <a:lnTo>
                    <a:pt x="80963" y="3274066"/>
                  </a:lnTo>
                  <a:lnTo>
                    <a:pt x="95250" y="3289948"/>
                  </a:lnTo>
                  <a:lnTo>
                    <a:pt x="111125" y="3303448"/>
                  </a:lnTo>
                  <a:lnTo>
                    <a:pt x="127000" y="3316153"/>
                  </a:lnTo>
                  <a:lnTo>
                    <a:pt x="144463" y="3326477"/>
                  </a:lnTo>
                  <a:lnTo>
                    <a:pt x="163513" y="3336006"/>
                  </a:lnTo>
                  <a:lnTo>
                    <a:pt x="183356" y="3343153"/>
                  </a:lnTo>
                  <a:lnTo>
                    <a:pt x="204787" y="3348711"/>
                  </a:lnTo>
                  <a:lnTo>
                    <a:pt x="227013" y="3351888"/>
                  </a:lnTo>
                  <a:lnTo>
                    <a:pt x="248444" y="3352682"/>
                  </a:lnTo>
                  <a:lnTo>
                    <a:pt x="1112837" y="3352682"/>
                  </a:lnTo>
                  <a:lnTo>
                    <a:pt x="1119187" y="3355064"/>
                  </a:lnTo>
                  <a:lnTo>
                    <a:pt x="1123950" y="3358240"/>
                  </a:lnTo>
                  <a:lnTo>
                    <a:pt x="1351756" y="3586147"/>
                  </a:lnTo>
                  <a:lnTo>
                    <a:pt x="1579562" y="3358240"/>
                  </a:lnTo>
                  <a:lnTo>
                    <a:pt x="1584325" y="3355064"/>
                  </a:lnTo>
                  <a:lnTo>
                    <a:pt x="1589881" y="3352682"/>
                  </a:lnTo>
                  <a:lnTo>
                    <a:pt x="2454275" y="3352682"/>
                  </a:lnTo>
                  <a:lnTo>
                    <a:pt x="2476500" y="3351888"/>
                  </a:lnTo>
                  <a:lnTo>
                    <a:pt x="2497931" y="3348711"/>
                  </a:lnTo>
                  <a:lnTo>
                    <a:pt x="2518569" y="3343153"/>
                  </a:lnTo>
                  <a:lnTo>
                    <a:pt x="2539206" y="3336006"/>
                  </a:lnTo>
                  <a:lnTo>
                    <a:pt x="2557463" y="3326477"/>
                  </a:lnTo>
                  <a:lnTo>
                    <a:pt x="2575719" y="3316153"/>
                  </a:lnTo>
                  <a:lnTo>
                    <a:pt x="2592388" y="3303448"/>
                  </a:lnTo>
                  <a:lnTo>
                    <a:pt x="2607469" y="3289948"/>
                  </a:lnTo>
                  <a:lnTo>
                    <a:pt x="2621756" y="3274066"/>
                  </a:lnTo>
                  <a:lnTo>
                    <a:pt x="2634456" y="3256596"/>
                  </a:lnTo>
                  <a:lnTo>
                    <a:pt x="2645569" y="3239126"/>
                  </a:lnTo>
                  <a:lnTo>
                    <a:pt x="2655094" y="3220067"/>
                  </a:lnTo>
                  <a:lnTo>
                    <a:pt x="2662238" y="3200215"/>
                  </a:lnTo>
                  <a:lnTo>
                    <a:pt x="2667794" y="3178774"/>
                  </a:lnTo>
                  <a:lnTo>
                    <a:pt x="2670175" y="3158128"/>
                  </a:lnTo>
                  <a:lnTo>
                    <a:pt x="2671763" y="3135893"/>
                  </a:lnTo>
                  <a:lnTo>
                    <a:pt x="2671763" y="248553"/>
                  </a:lnTo>
                  <a:lnTo>
                    <a:pt x="2670175" y="226318"/>
                  </a:lnTo>
                  <a:lnTo>
                    <a:pt x="2667794" y="205672"/>
                  </a:lnTo>
                  <a:lnTo>
                    <a:pt x="2662238" y="184231"/>
                  </a:lnTo>
                  <a:lnTo>
                    <a:pt x="2655094" y="164378"/>
                  </a:lnTo>
                  <a:lnTo>
                    <a:pt x="2645569" y="145320"/>
                  </a:lnTo>
                  <a:lnTo>
                    <a:pt x="2634456" y="127850"/>
                  </a:lnTo>
                  <a:lnTo>
                    <a:pt x="2621756" y="110380"/>
                  </a:lnTo>
                  <a:lnTo>
                    <a:pt x="2607469" y="94498"/>
                  </a:lnTo>
                  <a:lnTo>
                    <a:pt x="2592388" y="80998"/>
                  </a:lnTo>
                  <a:lnTo>
                    <a:pt x="2575719" y="68292"/>
                  </a:lnTo>
                  <a:lnTo>
                    <a:pt x="2557463" y="57969"/>
                  </a:lnTo>
                  <a:lnTo>
                    <a:pt x="2539206" y="48440"/>
                  </a:lnTo>
                  <a:lnTo>
                    <a:pt x="2518569" y="41293"/>
                  </a:lnTo>
                  <a:lnTo>
                    <a:pt x="2497931" y="35734"/>
                  </a:lnTo>
                  <a:lnTo>
                    <a:pt x="2476500" y="32558"/>
                  </a:lnTo>
                  <a:lnTo>
                    <a:pt x="2454275" y="31764"/>
                  </a:lnTo>
                  <a:lnTo>
                    <a:pt x="2453818" y="31535"/>
                  </a:lnTo>
                  <a:lnTo>
                    <a:pt x="2453496" y="31750"/>
                  </a:lnTo>
                  <a:lnTo>
                    <a:pt x="1625585" y="31750"/>
                  </a:lnTo>
                  <a:lnTo>
                    <a:pt x="1622413" y="30163"/>
                  </a:lnTo>
                  <a:lnTo>
                    <a:pt x="1619241" y="30163"/>
                  </a:lnTo>
                  <a:lnTo>
                    <a:pt x="1613690" y="26194"/>
                  </a:lnTo>
                  <a:lnTo>
                    <a:pt x="1610518" y="22225"/>
                  </a:lnTo>
                  <a:lnTo>
                    <a:pt x="1609725" y="19050"/>
                  </a:lnTo>
                  <a:lnTo>
                    <a:pt x="1609725" y="15875"/>
                  </a:lnTo>
                  <a:lnTo>
                    <a:pt x="1609725" y="12700"/>
                  </a:lnTo>
                  <a:lnTo>
                    <a:pt x="1610518" y="9525"/>
                  </a:lnTo>
                  <a:lnTo>
                    <a:pt x="1613690" y="5556"/>
                  </a:lnTo>
                  <a:lnTo>
                    <a:pt x="1619241" y="2381"/>
                  </a:lnTo>
                  <a:lnTo>
                    <a:pt x="1622413" y="794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pl-PL"/>
            </a:p>
          </p:txBody>
        </p:sp>
        <p:sp>
          <p:nvSpPr>
            <p:cNvPr id="13" name="Dowolny kształt 12"/>
            <p:cNvSpPr>
              <a:spLocks noChangeAspect="1"/>
            </p:cNvSpPr>
            <p:nvPr/>
          </p:nvSpPr>
          <p:spPr bwMode="auto">
            <a:xfrm>
              <a:off x="7825471" y="3435224"/>
              <a:ext cx="1754781" cy="1927290"/>
            </a:xfrm>
            <a:custGeom>
              <a:avLst/>
              <a:gdLst>
                <a:gd name="connsiteX0" fmla="*/ 1625585 w 2701925"/>
                <a:gd name="connsiteY0" fmla="*/ 0 h 3622675"/>
                <a:gd name="connsiteX1" fmla="*/ 2453496 w 2701925"/>
                <a:gd name="connsiteY1" fmla="*/ 0 h 3622675"/>
                <a:gd name="connsiteX2" fmla="*/ 2453830 w 2701925"/>
                <a:gd name="connsiteY2" fmla="*/ 112 h 3622675"/>
                <a:gd name="connsiteX3" fmla="*/ 2454275 w 2701925"/>
                <a:gd name="connsiteY3" fmla="*/ 0 h 3622675"/>
                <a:gd name="connsiteX4" fmla="*/ 2466975 w 2701925"/>
                <a:gd name="connsiteY4" fmla="*/ 794 h 3622675"/>
                <a:gd name="connsiteX5" fmla="*/ 2479675 w 2701925"/>
                <a:gd name="connsiteY5" fmla="*/ 2382 h 3622675"/>
                <a:gd name="connsiteX6" fmla="*/ 2491581 w 2701925"/>
                <a:gd name="connsiteY6" fmla="*/ 3176 h 3622675"/>
                <a:gd name="connsiteX7" fmla="*/ 2504281 w 2701925"/>
                <a:gd name="connsiteY7" fmla="*/ 5559 h 3622675"/>
                <a:gd name="connsiteX8" fmla="*/ 2528094 w 2701925"/>
                <a:gd name="connsiteY8" fmla="*/ 11912 h 3622675"/>
                <a:gd name="connsiteX9" fmla="*/ 2550319 w 2701925"/>
                <a:gd name="connsiteY9" fmla="*/ 19853 h 3622675"/>
                <a:gd name="connsiteX10" fmla="*/ 2572544 w 2701925"/>
                <a:gd name="connsiteY10" fmla="*/ 30176 h 3622675"/>
                <a:gd name="connsiteX11" fmla="*/ 2592388 w 2701925"/>
                <a:gd name="connsiteY11" fmla="*/ 42881 h 3622675"/>
                <a:gd name="connsiteX12" fmla="*/ 2611438 w 2701925"/>
                <a:gd name="connsiteY12" fmla="*/ 57175 h 3622675"/>
                <a:gd name="connsiteX13" fmla="*/ 2629694 w 2701925"/>
                <a:gd name="connsiteY13" fmla="*/ 73851 h 3622675"/>
                <a:gd name="connsiteX14" fmla="*/ 2645569 w 2701925"/>
                <a:gd name="connsiteY14" fmla="*/ 90527 h 3622675"/>
                <a:gd name="connsiteX15" fmla="*/ 2659856 w 2701925"/>
                <a:gd name="connsiteY15" fmla="*/ 109586 h 3622675"/>
                <a:gd name="connsiteX16" fmla="*/ 2672556 w 2701925"/>
                <a:gd name="connsiteY16" fmla="*/ 131026 h 3622675"/>
                <a:gd name="connsiteX17" fmla="*/ 2682875 w 2701925"/>
                <a:gd name="connsiteY17" fmla="*/ 152467 h 3622675"/>
                <a:gd name="connsiteX18" fmla="*/ 2691606 w 2701925"/>
                <a:gd name="connsiteY18" fmla="*/ 174702 h 3622675"/>
                <a:gd name="connsiteX19" fmla="*/ 2697956 w 2701925"/>
                <a:gd name="connsiteY19" fmla="*/ 199319 h 3622675"/>
                <a:gd name="connsiteX20" fmla="*/ 2700338 w 2701925"/>
                <a:gd name="connsiteY20" fmla="*/ 210436 h 3622675"/>
                <a:gd name="connsiteX21" fmla="*/ 2701131 w 2701925"/>
                <a:gd name="connsiteY21" fmla="*/ 223142 h 3622675"/>
                <a:gd name="connsiteX22" fmla="*/ 2701925 w 2701925"/>
                <a:gd name="connsiteY22" fmla="*/ 235847 h 3622675"/>
                <a:gd name="connsiteX23" fmla="*/ 2701925 w 2701925"/>
                <a:gd name="connsiteY23" fmla="*/ 248553 h 3622675"/>
                <a:gd name="connsiteX24" fmla="*/ 2701925 w 2701925"/>
                <a:gd name="connsiteY24" fmla="*/ 3135893 h 3622675"/>
                <a:gd name="connsiteX25" fmla="*/ 2701925 w 2701925"/>
                <a:gd name="connsiteY25" fmla="*/ 3148599 h 3622675"/>
                <a:gd name="connsiteX26" fmla="*/ 2701131 w 2701925"/>
                <a:gd name="connsiteY26" fmla="*/ 3161304 h 3622675"/>
                <a:gd name="connsiteX27" fmla="*/ 2700338 w 2701925"/>
                <a:gd name="connsiteY27" fmla="*/ 3174010 h 3622675"/>
                <a:gd name="connsiteX28" fmla="*/ 2697956 w 2701925"/>
                <a:gd name="connsiteY28" fmla="*/ 3185127 h 3622675"/>
                <a:gd name="connsiteX29" fmla="*/ 2691606 w 2701925"/>
                <a:gd name="connsiteY29" fmla="*/ 3209744 h 3622675"/>
                <a:gd name="connsiteX30" fmla="*/ 2682875 w 2701925"/>
                <a:gd name="connsiteY30" fmla="*/ 3232773 h 3622675"/>
                <a:gd name="connsiteX31" fmla="*/ 2672556 w 2701925"/>
                <a:gd name="connsiteY31" fmla="*/ 3253420 h 3622675"/>
                <a:gd name="connsiteX32" fmla="*/ 2659856 w 2701925"/>
                <a:gd name="connsiteY32" fmla="*/ 3274860 h 3622675"/>
                <a:gd name="connsiteX33" fmla="*/ 2645569 w 2701925"/>
                <a:gd name="connsiteY33" fmla="*/ 3293919 h 3622675"/>
                <a:gd name="connsiteX34" fmla="*/ 2629694 w 2701925"/>
                <a:gd name="connsiteY34" fmla="*/ 3311389 h 3622675"/>
                <a:gd name="connsiteX35" fmla="*/ 2611438 w 2701925"/>
                <a:gd name="connsiteY35" fmla="*/ 3327271 h 3622675"/>
                <a:gd name="connsiteX36" fmla="*/ 2592388 w 2701925"/>
                <a:gd name="connsiteY36" fmla="*/ 3341564 h 3622675"/>
                <a:gd name="connsiteX37" fmla="*/ 2572544 w 2701925"/>
                <a:gd name="connsiteY37" fmla="*/ 3354270 h 3622675"/>
                <a:gd name="connsiteX38" fmla="*/ 2550319 w 2701925"/>
                <a:gd name="connsiteY38" fmla="*/ 3364593 h 3622675"/>
                <a:gd name="connsiteX39" fmla="*/ 2528094 w 2701925"/>
                <a:gd name="connsiteY39" fmla="*/ 3372534 h 3622675"/>
                <a:gd name="connsiteX40" fmla="*/ 2504281 w 2701925"/>
                <a:gd name="connsiteY40" fmla="*/ 3378887 h 3622675"/>
                <a:gd name="connsiteX41" fmla="*/ 2491581 w 2701925"/>
                <a:gd name="connsiteY41" fmla="*/ 3381269 h 3622675"/>
                <a:gd name="connsiteX42" fmla="*/ 2479675 w 2701925"/>
                <a:gd name="connsiteY42" fmla="*/ 3383652 h 3622675"/>
                <a:gd name="connsiteX43" fmla="*/ 2466975 w 2701925"/>
                <a:gd name="connsiteY43" fmla="*/ 3383652 h 3622675"/>
                <a:gd name="connsiteX44" fmla="*/ 2454275 w 2701925"/>
                <a:gd name="connsiteY44" fmla="*/ 3384446 h 3622675"/>
                <a:gd name="connsiteX45" fmla="*/ 1596231 w 2701925"/>
                <a:gd name="connsiteY45" fmla="*/ 3384446 h 3622675"/>
                <a:gd name="connsiteX46" fmla="*/ 1362075 w 2701925"/>
                <a:gd name="connsiteY46" fmla="*/ 3618705 h 3622675"/>
                <a:gd name="connsiteX47" fmla="*/ 1357312 w 2701925"/>
                <a:gd name="connsiteY47" fmla="*/ 3621881 h 3622675"/>
                <a:gd name="connsiteX48" fmla="*/ 1351756 w 2701925"/>
                <a:gd name="connsiteY48" fmla="*/ 3622675 h 3622675"/>
                <a:gd name="connsiteX49" fmla="*/ 1345406 w 2701925"/>
                <a:gd name="connsiteY49" fmla="*/ 3621881 h 3622675"/>
                <a:gd name="connsiteX50" fmla="*/ 1339850 w 2701925"/>
                <a:gd name="connsiteY50" fmla="*/ 3618705 h 3622675"/>
                <a:gd name="connsiteX51" fmla="*/ 1106487 w 2701925"/>
                <a:gd name="connsiteY51" fmla="*/ 3384446 h 3622675"/>
                <a:gd name="connsiteX52" fmla="*/ 248444 w 2701925"/>
                <a:gd name="connsiteY52" fmla="*/ 3384446 h 3622675"/>
                <a:gd name="connsiteX53" fmla="*/ 236538 w 2701925"/>
                <a:gd name="connsiteY53" fmla="*/ 3383652 h 3622675"/>
                <a:gd name="connsiteX54" fmla="*/ 223837 w 2701925"/>
                <a:gd name="connsiteY54" fmla="*/ 3383652 h 3622675"/>
                <a:gd name="connsiteX55" fmla="*/ 211138 w 2701925"/>
                <a:gd name="connsiteY55" fmla="*/ 3381269 h 3622675"/>
                <a:gd name="connsiteX56" fmla="*/ 198438 w 2701925"/>
                <a:gd name="connsiteY56" fmla="*/ 3378887 h 3622675"/>
                <a:gd name="connsiteX57" fmla="*/ 175419 w 2701925"/>
                <a:gd name="connsiteY57" fmla="*/ 3372534 h 3622675"/>
                <a:gd name="connsiteX58" fmla="*/ 151606 w 2701925"/>
                <a:gd name="connsiteY58" fmla="*/ 3364593 h 3622675"/>
                <a:gd name="connsiteX59" fmla="*/ 129381 w 2701925"/>
                <a:gd name="connsiteY59" fmla="*/ 3354270 h 3622675"/>
                <a:gd name="connsiteX60" fmla="*/ 109538 w 2701925"/>
                <a:gd name="connsiteY60" fmla="*/ 3341564 h 3622675"/>
                <a:gd name="connsiteX61" fmla="*/ 90488 w 2701925"/>
                <a:gd name="connsiteY61" fmla="*/ 3327271 h 3622675"/>
                <a:gd name="connsiteX62" fmla="*/ 73025 w 2701925"/>
                <a:gd name="connsiteY62" fmla="*/ 3311389 h 3622675"/>
                <a:gd name="connsiteX63" fmla="*/ 57150 w 2701925"/>
                <a:gd name="connsiteY63" fmla="*/ 3293919 h 3622675"/>
                <a:gd name="connsiteX64" fmla="*/ 42069 w 2701925"/>
                <a:gd name="connsiteY64" fmla="*/ 3274860 h 3622675"/>
                <a:gd name="connsiteX65" fmla="*/ 29369 w 2701925"/>
                <a:gd name="connsiteY65" fmla="*/ 3253420 h 3622675"/>
                <a:gd name="connsiteX66" fmla="*/ 19050 w 2701925"/>
                <a:gd name="connsiteY66" fmla="*/ 3232773 h 3622675"/>
                <a:gd name="connsiteX67" fmla="*/ 11906 w 2701925"/>
                <a:gd name="connsiteY67" fmla="*/ 3209744 h 3622675"/>
                <a:gd name="connsiteX68" fmla="*/ 5556 w 2701925"/>
                <a:gd name="connsiteY68" fmla="*/ 3185127 h 3622675"/>
                <a:gd name="connsiteX69" fmla="*/ 3175 w 2701925"/>
                <a:gd name="connsiteY69" fmla="*/ 3174010 h 3622675"/>
                <a:gd name="connsiteX70" fmla="*/ 1587 w 2701925"/>
                <a:gd name="connsiteY70" fmla="*/ 3161304 h 3622675"/>
                <a:gd name="connsiteX71" fmla="*/ 0 w 2701925"/>
                <a:gd name="connsiteY71" fmla="*/ 3148599 h 3622675"/>
                <a:gd name="connsiteX72" fmla="*/ 0 w 2701925"/>
                <a:gd name="connsiteY72" fmla="*/ 3135893 h 3622675"/>
                <a:gd name="connsiteX73" fmla="*/ 0 w 2701925"/>
                <a:gd name="connsiteY73" fmla="*/ 673395 h 3622675"/>
                <a:gd name="connsiteX74" fmla="*/ 0 w 2701925"/>
                <a:gd name="connsiteY74" fmla="*/ 670219 h 3622675"/>
                <a:gd name="connsiteX75" fmla="*/ 1587 w 2701925"/>
                <a:gd name="connsiteY75" fmla="*/ 667042 h 3622675"/>
                <a:gd name="connsiteX76" fmla="*/ 4763 w 2701925"/>
                <a:gd name="connsiteY76" fmla="*/ 663072 h 3622675"/>
                <a:gd name="connsiteX77" fmla="*/ 9525 w 2701925"/>
                <a:gd name="connsiteY77" fmla="*/ 659101 h 3622675"/>
                <a:gd name="connsiteX78" fmla="*/ 12700 w 2701925"/>
                <a:gd name="connsiteY78" fmla="*/ 659101 h 3622675"/>
                <a:gd name="connsiteX79" fmla="*/ 15875 w 2701925"/>
                <a:gd name="connsiteY79" fmla="*/ 657513 h 3622675"/>
                <a:gd name="connsiteX80" fmla="*/ 19050 w 2701925"/>
                <a:gd name="connsiteY80" fmla="*/ 659101 h 3622675"/>
                <a:gd name="connsiteX81" fmla="*/ 21431 w 2701925"/>
                <a:gd name="connsiteY81" fmla="*/ 659101 h 3622675"/>
                <a:gd name="connsiteX82" fmla="*/ 26194 w 2701925"/>
                <a:gd name="connsiteY82" fmla="*/ 663072 h 3622675"/>
                <a:gd name="connsiteX83" fmla="*/ 29369 w 2701925"/>
                <a:gd name="connsiteY83" fmla="*/ 667042 h 3622675"/>
                <a:gd name="connsiteX84" fmla="*/ 30956 w 2701925"/>
                <a:gd name="connsiteY84" fmla="*/ 670219 h 3622675"/>
                <a:gd name="connsiteX85" fmla="*/ 30956 w 2701925"/>
                <a:gd name="connsiteY85" fmla="*/ 673395 h 3622675"/>
                <a:gd name="connsiteX86" fmla="*/ 30956 w 2701925"/>
                <a:gd name="connsiteY86" fmla="*/ 3135893 h 3622675"/>
                <a:gd name="connsiteX87" fmla="*/ 31750 w 2701925"/>
                <a:gd name="connsiteY87" fmla="*/ 3158128 h 3622675"/>
                <a:gd name="connsiteX88" fmla="*/ 34925 w 2701925"/>
                <a:gd name="connsiteY88" fmla="*/ 3178774 h 3622675"/>
                <a:gd name="connsiteX89" fmla="*/ 41275 w 2701925"/>
                <a:gd name="connsiteY89" fmla="*/ 3200215 h 3622675"/>
                <a:gd name="connsiteX90" fmla="*/ 48419 w 2701925"/>
                <a:gd name="connsiteY90" fmla="*/ 3220067 h 3622675"/>
                <a:gd name="connsiteX91" fmla="*/ 57150 w 2701925"/>
                <a:gd name="connsiteY91" fmla="*/ 3239126 h 3622675"/>
                <a:gd name="connsiteX92" fmla="*/ 69056 w 2701925"/>
                <a:gd name="connsiteY92" fmla="*/ 3256596 h 3622675"/>
                <a:gd name="connsiteX93" fmla="*/ 80963 w 2701925"/>
                <a:gd name="connsiteY93" fmla="*/ 3274066 h 3622675"/>
                <a:gd name="connsiteX94" fmla="*/ 95250 w 2701925"/>
                <a:gd name="connsiteY94" fmla="*/ 3289948 h 3622675"/>
                <a:gd name="connsiteX95" fmla="*/ 111125 w 2701925"/>
                <a:gd name="connsiteY95" fmla="*/ 3303448 h 3622675"/>
                <a:gd name="connsiteX96" fmla="*/ 127000 w 2701925"/>
                <a:gd name="connsiteY96" fmla="*/ 3316153 h 3622675"/>
                <a:gd name="connsiteX97" fmla="*/ 144463 w 2701925"/>
                <a:gd name="connsiteY97" fmla="*/ 3326477 h 3622675"/>
                <a:gd name="connsiteX98" fmla="*/ 163513 w 2701925"/>
                <a:gd name="connsiteY98" fmla="*/ 3336006 h 3622675"/>
                <a:gd name="connsiteX99" fmla="*/ 183356 w 2701925"/>
                <a:gd name="connsiteY99" fmla="*/ 3343153 h 3622675"/>
                <a:gd name="connsiteX100" fmla="*/ 204787 w 2701925"/>
                <a:gd name="connsiteY100" fmla="*/ 3348711 h 3622675"/>
                <a:gd name="connsiteX101" fmla="*/ 227013 w 2701925"/>
                <a:gd name="connsiteY101" fmla="*/ 3351888 h 3622675"/>
                <a:gd name="connsiteX102" fmla="*/ 248444 w 2701925"/>
                <a:gd name="connsiteY102" fmla="*/ 3352682 h 3622675"/>
                <a:gd name="connsiteX103" fmla="*/ 1112837 w 2701925"/>
                <a:gd name="connsiteY103" fmla="*/ 3352682 h 3622675"/>
                <a:gd name="connsiteX104" fmla="*/ 1119187 w 2701925"/>
                <a:gd name="connsiteY104" fmla="*/ 3355064 h 3622675"/>
                <a:gd name="connsiteX105" fmla="*/ 1123950 w 2701925"/>
                <a:gd name="connsiteY105" fmla="*/ 3358240 h 3622675"/>
                <a:gd name="connsiteX106" fmla="*/ 1351756 w 2701925"/>
                <a:gd name="connsiteY106" fmla="*/ 3586147 h 3622675"/>
                <a:gd name="connsiteX107" fmla="*/ 1579562 w 2701925"/>
                <a:gd name="connsiteY107" fmla="*/ 3358240 h 3622675"/>
                <a:gd name="connsiteX108" fmla="*/ 1584325 w 2701925"/>
                <a:gd name="connsiteY108" fmla="*/ 3355064 h 3622675"/>
                <a:gd name="connsiteX109" fmla="*/ 1589881 w 2701925"/>
                <a:gd name="connsiteY109" fmla="*/ 3352682 h 3622675"/>
                <a:gd name="connsiteX110" fmla="*/ 2454275 w 2701925"/>
                <a:gd name="connsiteY110" fmla="*/ 3352682 h 3622675"/>
                <a:gd name="connsiteX111" fmla="*/ 2476500 w 2701925"/>
                <a:gd name="connsiteY111" fmla="*/ 3351888 h 3622675"/>
                <a:gd name="connsiteX112" fmla="*/ 2497931 w 2701925"/>
                <a:gd name="connsiteY112" fmla="*/ 3348711 h 3622675"/>
                <a:gd name="connsiteX113" fmla="*/ 2518569 w 2701925"/>
                <a:gd name="connsiteY113" fmla="*/ 3343153 h 3622675"/>
                <a:gd name="connsiteX114" fmla="*/ 2539206 w 2701925"/>
                <a:gd name="connsiteY114" fmla="*/ 3336006 h 3622675"/>
                <a:gd name="connsiteX115" fmla="*/ 2557463 w 2701925"/>
                <a:gd name="connsiteY115" fmla="*/ 3326477 h 3622675"/>
                <a:gd name="connsiteX116" fmla="*/ 2575719 w 2701925"/>
                <a:gd name="connsiteY116" fmla="*/ 3316153 h 3622675"/>
                <a:gd name="connsiteX117" fmla="*/ 2592388 w 2701925"/>
                <a:gd name="connsiteY117" fmla="*/ 3303448 h 3622675"/>
                <a:gd name="connsiteX118" fmla="*/ 2607469 w 2701925"/>
                <a:gd name="connsiteY118" fmla="*/ 3289948 h 3622675"/>
                <a:gd name="connsiteX119" fmla="*/ 2621756 w 2701925"/>
                <a:gd name="connsiteY119" fmla="*/ 3274066 h 3622675"/>
                <a:gd name="connsiteX120" fmla="*/ 2634456 w 2701925"/>
                <a:gd name="connsiteY120" fmla="*/ 3256596 h 3622675"/>
                <a:gd name="connsiteX121" fmla="*/ 2645569 w 2701925"/>
                <a:gd name="connsiteY121" fmla="*/ 3239126 h 3622675"/>
                <a:gd name="connsiteX122" fmla="*/ 2655094 w 2701925"/>
                <a:gd name="connsiteY122" fmla="*/ 3220067 h 3622675"/>
                <a:gd name="connsiteX123" fmla="*/ 2662238 w 2701925"/>
                <a:gd name="connsiteY123" fmla="*/ 3200215 h 3622675"/>
                <a:gd name="connsiteX124" fmla="*/ 2667794 w 2701925"/>
                <a:gd name="connsiteY124" fmla="*/ 3178774 h 3622675"/>
                <a:gd name="connsiteX125" fmla="*/ 2670175 w 2701925"/>
                <a:gd name="connsiteY125" fmla="*/ 3158128 h 3622675"/>
                <a:gd name="connsiteX126" fmla="*/ 2671763 w 2701925"/>
                <a:gd name="connsiteY126" fmla="*/ 3135893 h 3622675"/>
                <a:gd name="connsiteX127" fmla="*/ 2671763 w 2701925"/>
                <a:gd name="connsiteY127" fmla="*/ 248553 h 3622675"/>
                <a:gd name="connsiteX128" fmla="*/ 2670175 w 2701925"/>
                <a:gd name="connsiteY128" fmla="*/ 226318 h 3622675"/>
                <a:gd name="connsiteX129" fmla="*/ 2667794 w 2701925"/>
                <a:gd name="connsiteY129" fmla="*/ 205672 h 3622675"/>
                <a:gd name="connsiteX130" fmla="*/ 2662238 w 2701925"/>
                <a:gd name="connsiteY130" fmla="*/ 184231 h 3622675"/>
                <a:gd name="connsiteX131" fmla="*/ 2655094 w 2701925"/>
                <a:gd name="connsiteY131" fmla="*/ 164378 h 3622675"/>
                <a:gd name="connsiteX132" fmla="*/ 2645569 w 2701925"/>
                <a:gd name="connsiteY132" fmla="*/ 145320 h 3622675"/>
                <a:gd name="connsiteX133" fmla="*/ 2634456 w 2701925"/>
                <a:gd name="connsiteY133" fmla="*/ 127850 h 3622675"/>
                <a:gd name="connsiteX134" fmla="*/ 2621756 w 2701925"/>
                <a:gd name="connsiteY134" fmla="*/ 110380 h 3622675"/>
                <a:gd name="connsiteX135" fmla="*/ 2607469 w 2701925"/>
                <a:gd name="connsiteY135" fmla="*/ 94498 h 3622675"/>
                <a:gd name="connsiteX136" fmla="*/ 2592388 w 2701925"/>
                <a:gd name="connsiteY136" fmla="*/ 80998 h 3622675"/>
                <a:gd name="connsiteX137" fmla="*/ 2575719 w 2701925"/>
                <a:gd name="connsiteY137" fmla="*/ 68292 h 3622675"/>
                <a:gd name="connsiteX138" fmla="*/ 2557463 w 2701925"/>
                <a:gd name="connsiteY138" fmla="*/ 57969 h 3622675"/>
                <a:gd name="connsiteX139" fmla="*/ 2539206 w 2701925"/>
                <a:gd name="connsiteY139" fmla="*/ 48440 h 3622675"/>
                <a:gd name="connsiteX140" fmla="*/ 2518569 w 2701925"/>
                <a:gd name="connsiteY140" fmla="*/ 41293 h 3622675"/>
                <a:gd name="connsiteX141" fmla="*/ 2497931 w 2701925"/>
                <a:gd name="connsiteY141" fmla="*/ 35734 h 3622675"/>
                <a:gd name="connsiteX142" fmla="*/ 2476500 w 2701925"/>
                <a:gd name="connsiteY142" fmla="*/ 32558 h 3622675"/>
                <a:gd name="connsiteX143" fmla="*/ 2454275 w 2701925"/>
                <a:gd name="connsiteY143" fmla="*/ 31764 h 3622675"/>
                <a:gd name="connsiteX144" fmla="*/ 2453818 w 2701925"/>
                <a:gd name="connsiteY144" fmla="*/ 31535 h 3622675"/>
                <a:gd name="connsiteX145" fmla="*/ 2453496 w 2701925"/>
                <a:gd name="connsiteY145" fmla="*/ 31750 h 3622675"/>
                <a:gd name="connsiteX146" fmla="*/ 1625585 w 2701925"/>
                <a:gd name="connsiteY146" fmla="*/ 31750 h 3622675"/>
                <a:gd name="connsiteX147" fmla="*/ 1622413 w 2701925"/>
                <a:gd name="connsiteY147" fmla="*/ 30163 h 3622675"/>
                <a:gd name="connsiteX148" fmla="*/ 1619241 w 2701925"/>
                <a:gd name="connsiteY148" fmla="*/ 30163 h 3622675"/>
                <a:gd name="connsiteX149" fmla="*/ 1613690 w 2701925"/>
                <a:gd name="connsiteY149" fmla="*/ 26194 h 3622675"/>
                <a:gd name="connsiteX150" fmla="*/ 1610518 w 2701925"/>
                <a:gd name="connsiteY150" fmla="*/ 22225 h 3622675"/>
                <a:gd name="connsiteX151" fmla="*/ 1609725 w 2701925"/>
                <a:gd name="connsiteY151" fmla="*/ 19050 h 3622675"/>
                <a:gd name="connsiteX152" fmla="*/ 1609725 w 2701925"/>
                <a:gd name="connsiteY152" fmla="*/ 15875 h 3622675"/>
                <a:gd name="connsiteX153" fmla="*/ 1609725 w 2701925"/>
                <a:gd name="connsiteY153" fmla="*/ 12700 h 3622675"/>
                <a:gd name="connsiteX154" fmla="*/ 1610518 w 2701925"/>
                <a:gd name="connsiteY154" fmla="*/ 9525 h 3622675"/>
                <a:gd name="connsiteX155" fmla="*/ 1613690 w 2701925"/>
                <a:gd name="connsiteY155" fmla="*/ 5556 h 3622675"/>
                <a:gd name="connsiteX156" fmla="*/ 1619241 w 2701925"/>
                <a:gd name="connsiteY156" fmla="*/ 2381 h 3622675"/>
                <a:gd name="connsiteX157" fmla="*/ 1622413 w 2701925"/>
                <a:gd name="connsiteY157" fmla="*/ 794 h 36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701925" h="3622675">
                  <a:moveTo>
                    <a:pt x="1625585" y="0"/>
                  </a:moveTo>
                  <a:lnTo>
                    <a:pt x="2453496" y="0"/>
                  </a:lnTo>
                  <a:lnTo>
                    <a:pt x="2453830" y="112"/>
                  </a:lnTo>
                  <a:lnTo>
                    <a:pt x="2454275" y="0"/>
                  </a:lnTo>
                  <a:lnTo>
                    <a:pt x="2466975" y="794"/>
                  </a:lnTo>
                  <a:lnTo>
                    <a:pt x="2479675" y="2382"/>
                  </a:lnTo>
                  <a:lnTo>
                    <a:pt x="2491581" y="3176"/>
                  </a:lnTo>
                  <a:lnTo>
                    <a:pt x="2504281" y="5559"/>
                  </a:lnTo>
                  <a:lnTo>
                    <a:pt x="2528094" y="11912"/>
                  </a:lnTo>
                  <a:lnTo>
                    <a:pt x="2550319" y="19853"/>
                  </a:lnTo>
                  <a:lnTo>
                    <a:pt x="2572544" y="30176"/>
                  </a:lnTo>
                  <a:lnTo>
                    <a:pt x="2592388" y="42881"/>
                  </a:lnTo>
                  <a:lnTo>
                    <a:pt x="2611438" y="57175"/>
                  </a:lnTo>
                  <a:lnTo>
                    <a:pt x="2629694" y="73851"/>
                  </a:lnTo>
                  <a:lnTo>
                    <a:pt x="2645569" y="90527"/>
                  </a:lnTo>
                  <a:lnTo>
                    <a:pt x="2659856" y="109586"/>
                  </a:lnTo>
                  <a:lnTo>
                    <a:pt x="2672556" y="131026"/>
                  </a:lnTo>
                  <a:lnTo>
                    <a:pt x="2682875" y="152467"/>
                  </a:lnTo>
                  <a:lnTo>
                    <a:pt x="2691606" y="174702"/>
                  </a:lnTo>
                  <a:lnTo>
                    <a:pt x="2697956" y="199319"/>
                  </a:lnTo>
                  <a:lnTo>
                    <a:pt x="2700338" y="210436"/>
                  </a:lnTo>
                  <a:lnTo>
                    <a:pt x="2701131" y="223142"/>
                  </a:lnTo>
                  <a:lnTo>
                    <a:pt x="2701925" y="235847"/>
                  </a:lnTo>
                  <a:lnTo>
                    <a:pt x="2701925" y="248553"/>
                  </a:lnTo>
                  <a:lnTo>
                    <a:pt x="2701925" y="3135893"/>
                  </a:lnTo>
                  <a:lnTo>
                    <a:pt x="2701925" y="3148599"/>
                  </a:lnTo>
                  <a:lnTo>
                    <a:pt x="2701131" y="3161304"/>
                  </a:lnTo>
                  <a:lnTo>
                    <a:pt x="2700338" y="3174010"/>
                  </a:lnTo>
                  <a:lnTo>
                    <a:pt x="2697956" y="3185127"/>
                  </a:lnTo>
                  <a:lnTo>
                    <a:pt x="2691606" y="3209744"/>
                  </a:lnTo>
                  <a:lnTo>
                    <a:pt x="2682875" y="3232773"/>
                  </a:lnTo>
                  <a:lnTo>
                    <a:pt x="2672556" y="3253420"/>
                  </a:lnTo>
                  <a:lnTo>
                    <a:pt x="2659856" y="3274860"/>
                  </a:lnTo>
                  <a:lnTo>
                    <a:pt x="2645569" y="3293919"/>
                  </a:lnTo>
                  <a:lnTo>
                    <a:pt x="2629694" y="3311389"/>
                  </a:lnTo>
                  <a:lnTo>
                    <a:pt x="2611438" y="3327271"/>
                  </a:lnTo>
                  <a:lnTo>
                    <a:pt x="2592388" y="3341564"/>
                  </a:lnTo>
                  <a:lnTo>
                    <a:pt x="2572544" y="3354270"/>
                  </a:lnTo>
                  <a:lnTo>
                    <a:pt x="2550319" y="3364593"/>
                  </a:lnTo>
                  <a:lnTo>
                    <a:pt x="2528094" y="3372534"/>
                  </a:lnTo>
                  <a:lnTo>
                    <a:pt x="2504281" y="3378887"/>
                  </a:lnTo>
                  <a:lnTo>
                    <a:pt x="2491581" y="3381269"/>
                  </a:lnTo>
                  <a:lnTo>
                    <a:pt x="2479675" y="3383652"/>
                  </a:lnTo>
                  <a:lnTo>
                    <a:pt x="2466975" y="3383652"/>
                  </a:lnTo>
                  <a:lnTo>
                    <a:pt x="2454275" y="3384446"/>
                  </a:lnTo>
                  <a:lnTo>
                    <a:pt x="1596231" y="3384446"/>
                  </a:lnTo>
                  <a:lnTo>
                    <a:pt x="1362075" y="3618705"/>
                  </a:lnTo>
                  <a:lnTo>
                    <a:pt x="1357312" y="3621881"/>
                  </a:lnTo>
                  <a:lnTo>
                    <a:pt x="1351756" y="3622675"/>
                  </a:lnTo>
                  <a:lnTo>
                    <a:pt x="1345406" y="3621881"/>
                  </a:lnTo>
                  <a:lnTo>
                    <a:pt x="1339850" y="3618705"/>
                  </a:lnTo>
                  <a:lnTo>
                    <a:pt x="1106487" y="3384446"/>
                  </a:lnTo>
                  <a:lnTo>
                    <a:pt x="248444" y="3384446"/>
                  </a:lnTo>
                  <a:lnTo>
                    <a:pt x="236538" y="3383652"/>
                  </a:lnTo>
                  <a:lnTo>
                    <a:pt x="223837" y="3383652"/>
                  </a:lnTo>
                  <a:lnTo>
                    <a:pt x="211138" y="3381269"/>
                  </a:lnTo>
                  <a:lnTo>
                    <a:pt x="198438" y="3378887"/>
                  </a:lnTo>
                  <a:lnTo>
                    <a:pt x="175419" y="3372534"/>
                  </a:lnTo>
                  <a:lnTo>
                    <a:pt x="151606" y="3364593"/>
                  </a:lnTo>
                  <a:lnTo>
                    <a:pt x="129381" y="3354270"/>
                  </a:lnTo>
                  <a:lnTo>
                    <a:pt x="109538" y="3341564"/>
                  </a:lnTo>
                  <a:lnTo>
                    <a:pt x="90488" y="3327271"/>
                  </a:lnTo>
                  <a:lnTo>
                    <a:pt x="73025" y="3311389"/>
                  </a:lnTo>
                  <a:lnTo>
                    <a:pt x="57150" y="3293919"/>
                  </a:lnTo>
                  <a:lnTo>
                    <a:pt x="42069" y="3274860"/>
                  </a:lnTo>
                  <a:lnTo>
                    <a:pt x="29369" y="3253420"/>
                  </a:lnTo>
                  <a:lnTo>
                    <a:pt x="19050" y="3232773"/>
                  </a:lnTo>
                  <a:lnTo>
                    <a:pt x="11906" y="3209744"/>
                  </a:lnTo>
                  <a:lnTo>
                    <a:pt x="5556" y="3185127"/>
                  </a:lnTo>
                  <a:lnTo>
                    <a:pt x="3175" y="3174010"/>
                  </a:lnTo>
                  <a:lnTo>
                    <a:pt x="1587" y="3161304"/>
                  </a:lnTo>
                  <a:lnTo>
                    <a:pt x="0" y="3148599"/>
                  </a:lnTo>
                  <a:lnTo>
                    <a:pt x="0" y="3135893"/>
                  </a:lnTo>
                  <a:lnTo>
                    <a:pt x="0" y="673395"/>
                  </a:lnTo>
                  <a:lnTo>
                    <a:pt x="0" y="670219"/>
                  </a:lnTo>
                  <a:lnTo>
                    <a:pt x="1587" y="667042"/>
                  </a:lnTo>
                  <a:lnTo>
                    <a:pt x="4763" y="663072"/>
                  </a:lnTo>
                  <a:lnTo>
                    <a:pt x="9525" y="659101"/>
                  </a:lnTo>
                  <a:lnTo>
                    <a:pt x="12700" y="659101"/>
                  </a:lnTo>
                  <a:lnTo>
                    <a:pt x="15875" y="657513"/>
                  </a:lnTo>
                  <a:lnTo>
                    <a:pt x="19050" y="659101"/>
                  </a:lnTo>
                  <a:lnTo>
                    <a:pt x="21431" y="659101"/>
                  </a:lnTo>
                  <a:lnTo>
                    <a:pt x="26194" y="663072"/>
                  </a:lnTo>
                  <a:lnTo>
                    <a:pt x="29369" y="667042"/>
                  </a:lnTo>
                  <a:lnTo>
                    <a:pt x="30956" y="670219"/>
                  </a:lnTo>
                  <a:lnTo>
                    <a:pt x="30956" y="673395"/>
                  </a:lnTo>
                  <a:lnTo>
                    <a:pt x="30956" y="3135893"/>
                  </a:lnTo>
                  <a:lnTo>
                    <a:pt x="31750" y="3158128"/>
                  </a:lnTo>
                  <a:lnTo>
                    <a:pt x="34925" y="3178774"/>
                  </a:lnTo>
                  <a:lnTo>
                    <a:pt x="41275" y="3200215"/>
                  </a:lnTo>
                  <a:lnTo>
                    <a:pt x="48419" y="3220067"/>
                  </a:lnTo>
                  <a:lnTo>
                    <a:pt x="57150" y="3239126"/>
                  </a:lnTo>
                  <a:lnTo>
                    <a:pt x="69056" y="3256596"/>
                  </a:lnTo>
                  <a:lnTo>
                    <a:pt x="80963" y="3274066"/>
                  </a:lnTo>
                  <a:lnTo>
                    <a:pt x="95250" y="3289948"/>
                  </a:lnTo>
                  <a:lnTo>
                    <a:pt x="111125" y="3303448"/>
                  </a:lnTo>
                  <a:lnTo>
                    <a:pt x="127000" y="3316153"/>
                  </a:lnTo>
                  <a:lnTo>
                    <a:pt x="144463" y="3326477"/>
                  </a:lnTo>
                  <a:lnTo>
                    <a:pt x="163513" y="3336006"/>
                  </a:lnTo>
                  <a:lnTo>
                    <a:pt x="183356" y="3343153"/>
                  </a:lnTo>
                  <a:lnTo>
                    <a:pt x="204787" y="3348711"/>
                  </a:lnTo>
                  <a:lnTo>
                    <a:pt x="227013" y="3351888"/>
                  </a:lnTo>
                  <a:lnTo>
                    <a:pt x="248444" y="3352682"/>
                  </a:lnTo>
                  <a:lnTo>
                    <a:pt x="1112837" y="3352682"/>
                  </a:lnTo>
                  <a:lnTo>
                    <a:pt x="1119187" y="3355064"/>
                  </a:lnTo>
                  <a:lnTo>
                    <a:pt x="1123950" y="3358240"/>
                  </a:lnTo>
                  <a:lnTo>
                    <a:pt x="1351756" y="3586147"/>
                  </a:lnTo>
                  <a:lnTo>
                    <a:pt x="1579562" y="3358240"/>
                  </a:lnTo>
                  <a:lnTo>
                    <a:pt x="1584325" y="3355064"/>
                  </a:lnTo>
                  <a:lnTo>
                    <a:pt x="1589881" y="3352682"/>
                  </a:lnTo>
                  <a:lnTo>
                    <a:pt x="2454275" y="3352682"/>
                  </a:lnTo>
                  <a:lnTo>
                    <a:pt x="2476500" y="3351888"/>
                  </a:lnTo>
                  <a:lnTo>
                    <a:pt x="2497931" y="3348711"/>
                  </a:lnTo>
                  <a:lnTo>
                    <a:pt x="2518569" y="3343153"/>
                  </a:lnTo>
                  <a:lnTo>
                    <a:pt x="2539206" y="3336006"/>
                  </a:lnTo>
                  <a:lnTo>
                    <a:pt x="2557463" y="3326477"/>
                  </a:lnTo>
                  <a:lnTo>
                    <a:pt x="2575719" y="3316153"/>
                  </a:lnTo>
                  <a:lnTo>
                    <a:pt x="2592388" y="3303448"/>
                  </a:lnTo>
                  <a:lnTo>
                    <a:pt x="2607469" y="3289948"/>
                  </a:lnTo>
                  <a:lnTo>
                    <a:pt x="2621756" y="3274066"/>
                  </a:lnTo>
                  <a:lnTo>
                    <a:pt x="2634456" y="3256596"/>
                  </a:lnTo>
                  <a:lnTo>
                    <a:pt x="2645569" y="3239126"/>
                  </a:lnTo>
                  <a:lnTo>
                    <a:pt x="2655094" y="3220067"/>
                  </a:lnTo>
                  <a:lnTo>
                    <a:pt x="2662238" y="3200215"/>
                  </a:lnTo>
                  <a:lnTo>
                    <a:pt x="2667794" y="3178774"/>
                  </a:lnTo>
                  <a:lnTo>
                    <a:pt x="2670175" y="3158128"/>
                  </a:lnTo>
                  <a:lnTo>
                    <a:pt x="2671763" y="3135893"/>
                  </a:lnTo>
                  <a:lnTo>
                    <a:pt x="2671763" y="248553"/>
                  </a:lnTo>
                  <a:lnTo>
                    <a:pt x="2670175" y="226318"/>
                  </a:lnTo>
                  <a:lnTo>
                    <a:pt x="2667794" y="205672"/>
                  </a:lnTo>
                  <a:lnTo>
                    <a:pt x="2662238" y="184231"/>
                  </a:lnTo>
                  <a:lnTo>
                    <a:pt x="2655094" y="164378"/>
                  </a:lnTo>
                  <a:lnTo>
                    <a:pt x="2645569" y="145320"/>
                  </a:lnTo>
                  <a:lnTo>
                    <a:pt x="2634456" y="127850"/>
                  </a:lnTo>
                  <a:lnTo>
                    <a:pt x="2621756" y="110380"/>
                  </a:lnTo>
                  <a:lnTo>
                    <a:pt x="2607469" y="94498"/>
                  </a:lnTo>
                  <a:lnTo>
                    <a:pt x="2592388" y="80998"/>
                  </a:lnTo>
                  <a:lnTo>
                    <a:pt x="2575719" y="68292"/>
                  </a:lnTo>
                  <a:lnTo>
                    <a:pt x="2557463" y="57969"/>
                  </a:lnTo>
                  <a:lnTo>
                    <a:pt x="2539206" y="48440"/>
                  </a:lnTo>
                  <a:lnTo>
                    <a:pt x="2518569" y="41293"/>
                  </a:lnTo>
                  <a:lnTo>
                    <a:pt x="2497931" y="35734"/>
                  </a:lnTo>
                  <a:lnTo>
                    <a:pt x="2476500" y="32558"/>
                  </a:lnTo>
                  <a:lnTo>
                    <a:pt x="2454275" y="31764"/>
                  </a:lnTo>
                  <a:lnTo>
                    <a:pt x="2453818" y="31535"/>
                  </a:lnTo>
                  <a:lnTo>
                    <a:pt x="2453496" y="31750"/>
                  </a:lnTo>
                  <a:lnTo>
                    <a:pt x="1625585" y="31750"/>
                  </a:lnTo>
                  <a:lnTo>
                    <a:pt x="1622413" y="30163"/>
                  </a:lnTo>
                  <a:lnTo>
                    <a:pt x="1619241" y="30163"/>
                  </a:lnTo>
                  <a:lnTo>
                    <a:pt x="1613690" y="26194"/>
                  </a:lnTo>
                  <a:lnTo>
                    <a:pt x="1610518" y="22225"/>
                  </a:lnTo>
                  <a:lnTo>
                    <a:pt x="1609725" y="19050"/>
                  </a:lnTo>
                  <a:lnTo>
                    <a:pt x="1609725" y="15875"/>
                  </a:lnTo>
                  <a:lnTo>
                    <a:pt x="1609725" y="12700"/>
                  </a:lnTo>
                  <a:lnTo>
                    <a:pt x="1610518" y="9525"/>
                  </a:lnTo>
                  <a:lnTo>
                    <a:pt x="1613690" y="5556"/>
                  </a:lnTo>
                  <a:lnTo>
                    <a:pt x="1619241" y="2381"/>
                  </a:lnTo>
                  <a:lnTo>
                    <a:pt x="1622413" y="794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pl-PL"/>
            </a:p>
          </p:txBody>
        </p:sp>
        <p:sp>
          <p:nvSpPr>
            <p:cNvPr id="14" name="Dowolny kształt 13"/>
            <p:cNvSpPr>
              <a:spLocks noChangeAspect="1"/>
            </p:cNvSpPr>
            <p:nvPr/>
          </p:nvSpPr>
          <p:spPr bwMode="auto">
            <a:xfrm>
              <a:off x="9887951" y="3435224"/>
              <a:ext cx="1754781" cy="1927290"/>
            </a:xfrm>
            <a:custGeom>
              <a:avLst/>
              <a:gdLst>
                <a:gd name="connsiteX0" fmla="*/ 1625585 w 2701925"/>
                <a:gd name="connsiteY0" fmla="*/ 0 h 3622675"/>
                <a:gd name="connsiteX1" fmla="*/ 2453496 w 2701925"/>
                <a:gd name="connsiteY1" fmla="*/ 0 h 3622675"/>
                <a:gd name="connsiteX2" fmla="*/ 2453830 w 2701925"/>
                <a:gd name="connsiteY2" fmla="*/ 112 h 3622675"/>
                <a:gd name="connsiteX3" fmla="*/ 2454275 w 2701925"/>
                <a:gd name="connsiteY3" fmla="*/ 0 h 3622675"/>
                <a:gd name="connsiteX4" fmla="*/ 2466975 w 2701925"/>
                <a:gd name="connsiteY4" fmla="*/ 794 h 3622675"/>
                <a:gd name="connsiteX5" fmla="*/ 2479675 w 2701925"/>
                <a:gd name="connsiteY5" fmla="*/ 2382 h 3622675"/>
                <a:gd name="connsiteX6" fmla="*/ 2491581 w 2701925"/>
                <a:gd name="connsiteY6" fmla="*/ 3176 h 3622675"/>
                <a:gd name="connsiteX7" fmla="*/ 2504281 w 2701925"/>
                <a:gd name="connsiteY7" fmla="*/ 5559 h 3622675"/>
                <a:gd name="connsiteX8" fmla="*/ 2528094 w 2701925"/>
                <a:gd name="connsiteY8" fmla="*/ 11912 h 3622675"/>
                <a:gd name="connsiteX9" fmla="*/ 2550319 w 2701925"/>
                <a:gd name="connsiteY9" fmla="*/ 19853 h 3622675"/>
                <a:gd name="connsiteX10" fmla="*/ 2572544 w 2701925"/>
                <a:gd name="connsiteY10" fmla="*/ 30176 h 3622675"/>
                <a:gd name="connsiteX11" fmla="*/ 2592388 w 2701925"/>
                <a:gd name="connsiteY11" fmla="*/ 42881 h 3622675"/>
                <a:gd name="connsiteX12" fmla="*/ 2611438 w 2701925"/>
                <a:gd name="connsiteY12" fmla="*/ 57175 h 3622675"/>
                <a:gd name="connsiteX13" fmla="*/ 2629694 w 2701925"/>
                <a:gd name="connsiteY13" fmla="*/ 73851 h 3622675"/>
                <a:gd name="connsiteX14" fmla="*/ 2645569 w 2701925"/>
                <a:gd name="connsiteY14" fmla="*/ 90527 h 3622675"/>
                <a:gd name="connsiteX15" fmla="*/ 2659856 w 2701925"/>
                <a:gd name="connsiteY15" fmla="*/ 109586 h 3622675"/>
                <a:gd name="connsiteX16" fmla="*/ 2672556 w 2701925"/>
                <a:gd name="connsiteY16" fmla="*/ 131026 h 3622675"/>
                <a:gd name="connsiteX17" fmla="*/ 2682875 w 2701925"/>
                <a:gd name="connsiteY17" fmla="*/ 152467 h 3622675"/>
                <a:gd name="connsiteX18" fmla="*/ 2691606 w 2701925"/>
                <a:gd name="connsiteY18" fmla="*/ 174702 h 3622675"/>
                <a:gd name="connsiteX19" fmla="*/ 2697956 w 2701925"/>
                <a:gd name="connsiteY19" fmla="*/ 199319 h 3622675"/>
                <a:gd name="connsiteX20" fmla="*/ 2700338 w 2701925"/>
                <a:gd name="connsiteY20" fmla="*/ 210436 h 3622675"/>
                <a:gd name="connsiteX21" fmla="*/ 2701131 w 2701925"/>
                <a:gd name="connsiteY21" fmla="*/ 223142 h 3622675"/>
                <a:gd name="connsiteX22" fmla="*/ 2701925 w 2701925"/>
                <a:gd name="connsiteY22" fmla="*/ 235847 h 3622675"/>
                <a:gd name="connsiteX23" fmla="*/ 2701925 w 2701925"/>
                <a:gd name="connsiteY23" fmla="*/ 248553 h 3622675"/>
                <a:gd name="connsiteX24" fmla="*/ 2701925 w 2701925"/>
                <a:gd name="connsiteY24" fmla="*/ 3135893 h 3622675"/>
                <a:gd name="connsiteX25" fmla="*/ 2701925 w 2701925"/>
                <a:gd name="connsiteY25" fmla="*/ 3148599 h 3622675"/>
                <a:gd name="connsiteX26" fmla="*/ 2701131 w 2701925"/>
                <a:gd name="connsiteY26" fmla="*/ 3161304 h 3622675"/>
                <a:gd name="connsiteX27" fmla="*/ 2700338 w 2701925"/>
                <a:gd name="connsiteY27" fmla="*/ 3174010 h 3622675"/>
                <a:gd name="connsiteX28" fmla="*/ 2697956 w 2701925"/>
                <a:gd name="connsiteY28" fmla="*/ 3185127 h 3622675"/>
                <a:gd name="connsiteX29" fmla="*/ 2691606 w 2701925"/>
                <a:gd name="connsiteY29" fmla="*/ 3209744 h 3622675"/>
                <a:gd name="connsiteX30" fmla="*/ 2682875 w 2701925"/>
                <a:gd name="connsiteY30" fmla="*/ 3232773 h 3622675"/>
                <a:gd name="connsiteX31" fmla="*/ 2672556 w 2701925"/>
                <a:gd name="connsiteY31" fmla="*/ 3253420 h 3622675"/>
                <a:gd name="connsiteX32" fmla="*/ 2659856 w 2701925"/>
                <a:gd name="connsiteY32" fmla="*/ 3274860 h 3622675"/>
                <a:gd name="connsiteX33" fmla="*/ 2645569 w 2701925"/>
                <a:gd name="connsiteY33" fmla="*/ 3293919 h 3622675"/>
                <a:gd name="connsiteX34" fmla="*/ 2629694 w 2701925"/>
                <a:gd name="connsiteY34" fmla="*/ 3311389 h 3622675"/>
                <a:gd name="connsiteX35" fmla="*/ 2611438 w 2701925"/>
                <a:gd name="connsiteY35" fmla="*/ 3327271 h 3622675"/>
                <a:gd name="connsiteX36" fmla="*/ 2592388 w 2701925"/>
                <a:gd name="connsiteY36" fmla="*/ 3341564 h 3622675"/>
                <a:gd name="connsiteX37" fmla="*/ 2572544 w 2701925"/>
                <a:gd name="connsiteY37" fmla="*/ 3354270 h 3622675"/>
                <a:gd name="connsiteX38" fmla="*/ 2550319 w 2701925"/>
                <a:gd name="connsiteY38" fmla="*/ 3364593 h 3622675"/>
                <a:gd name="connsiteX39" fmla="*/ 2528094 w 2701925"/>
                <a:gd name="connsiteY39" fmla="*/ 3372534 h 3622675"/>
                <a:gd name="connsiteX40" fmla="*/ 2504281 w 2701925"/>
                <a:gd name="connsiteY40" fmla="*/ 3378887 h 3622675"/>
                <a:gd name="connsiteX41" fmla="*/ 2491581 w 2701925"/>
                <a:gd name="connsiteY41" fmla="*/ 3381269 h 3622675"/>
                <a:gd name="connsiteX42" fmla="*/ 2479675 w 2701925"/>
                <a:gd name="connsiteY42" fmla="*/ 3383652 h 3622675"/>
                <a:gd name="connsiteX43" fmla="*/ 2466975 w 2701925"/>
                <a:gd name="connsiteY43" fmla="*/ 3383652 h 3622675"/>
                <a:gd name="connsiteX44" fmla="*/ 2454275 w 2701925"/>
                <a:gd name="connsiteY44" fmla="*/ 3384446 h 3622675"/>
                <a:gd name="connsiteX45" fmla="*/ 1596231 w 2701925"/>
                <a:gd name="connsiteY45" fmla="*/ 3384446 h 3622675"/>
                <a:gd name="connsiteX46" fmla="*/ 1362075 w 2701925"/>
                <a:gd name="connsiteY46" fmla="*/ 3618705 h 3622675"/>
                <a:gd name="connsiteX47" fmla="*/ 1357312 w 2701925"/>
                <a:gd name="connsiteY47" fmla="*/ 3621881 h 3622675"/>
                <a:gd name="connsiteX48" fmla="*/ 1351756 w 2701925"/>
                <a:gd name="connsiteY48" fmla="*/ 3622675 h 3622675"/>
                <a:gd name="connsiteX49" fmla="*/ 1345406 w 2701925"/>
                <a:gd name="connsiteY49" fmla="*/ 3621881 h 3622675"/>
                <a:gd name="connsiteX50" fmla="*/ 1339850 w 2701925"/>
                <a:gd name="connsiteY50" fmla="*/ 3618705 h 3622675"/>
                <a:gd name="connsiteX51" fmla="*/ 1106487 w 2701925"/>
                <a:gd name="connsiteY51" fmla="*/ 3384446 h 3622675"/>
                <a:gd name="connsiteX52" fmla="*/ 248444 w 2701925"/>
                <a:gd name="connsiteY52" fmla="*/ 3384446 h 3622675"/>
                <a:gd name="connsiteX53" fmla="*/ 236538 w 2701925"/>
                <a:gd name="connsiteY53" fmla="*/ 3383652 h 3622675"/>
                <a:gd name="connsiteX54" fmla="*/ 223837 w 2701925"/>
                <a:gd name="connsiteY54" fmla="*/ 3383652 h 3622675"/>
                <a:gd name="connsiteX55" fmla="*/ 211138 w 2701925"/>
                <a:gd name="connsiteY55" fmla="*/ 3381269 h 3622675"/>
                <a:gd name="connsiteX56" fmla="*/ 198438 w 2701925"/>
                <a:gd name="connsiteY56" fmla="*/ 3378887 h 3622675"/>
                <a:gd name="connsiteX57" fmla="*/ 175419 w 2701925"/>
                <a:gd name="connsiteY57" fmla="*/ 3372534 h 3622675"/>
                <a:gd name="connsiteX58" fmla="*/ 151606 w 2701925"/>
                <a:gd name="connsiteY58" fmla="*/ 3364593 h 3622675"/>
                <a:gd name="connsiteX59" fmla="*/ 129381 w 2701925"/>
                <a:gd name="connsiteY59" fmla="*/ 3354270 h 3622675"/>
                <a:gd name="connsiteX60" fmla="*/ 109538 w 2701925"/>
                <a:gd name="connsiteY60" fmla="*/ 3341564 h 3622675"/>
                <a:gd name="connsiteX61" fmla="*/ 90488 w 2701925"/>
                <a:gd name="connsiteY61" fmla="*/ 3327271 h 3622675"/>
                <a:gd name="connsiteX62" fmla="*/ 73025 w 2701925"/>
                <a:gd name="connsiteY62" fmla="*/ 3311389 h 3622675"/>
                <a:gd name="connsiteX63" fmla="*/ 57150 w 2701925"/>
                <a:gd name="connsiteY63" fmla="*/ 3293919 h 3622675"/>
                <a:gd name="connsiteX64" fmla="*/ 42069 w 2701925"/>
                <a:gd name="connsiteY64" fmla="*/ 3274860 h 3622675"/>
                <a:gd name="connsiteX65" fmla="*/ 29369 w 2701925"/>
                <a:gd name="connsiteY65" fmla="*/ 3253420 h 3622675"/>
                <a:gd name="connsiteX66" fmla="*/ 19050 w 2701925"/>
                <a:gd name="connsiteY66" fmla="*/ 3232773 h 3622675"/>
                <a:gd name="connsiteX67" fmla="*/ 11906 w 2701925"/>
                <a:gd name="connsiteY67" fmla="*/ 3209744 h 3622675"/>
                <a:gd name="connsiteX68" fmla="*/ 5556 w 2701925"/>
                <a:gd name="connsiteY68" fmla="*/ 3185127 h 3622675"/>
                <a:gd name="connsiteX69" fmla="*/ 3175 w 2701925"/>
                <a:gd name="connsiteY69" fmla="*/ 3174010 h 3622675"/>
                <a:gd name="connsiteX70" fmla="*/ 1587 w 2701925"/>
                <a:gd name="connsiteY70" fmla="*/ 3161304 h 3622675"/>
                <a:gd name="connsiteX71" fmla="*/ 0 w 2701925"/>
                <a:gd name="connsiteY71" fmla="*/ 3148599 h 3622675"/>
                <a:gd name="connsiteX72" fmla="*/ 0 w 2701925"/>
                <a:gd name="connsiteY72" fmla="*/ 3135893 h 3622675"/>
                <a:gd name="connsiteX73" fmla="*/ 0 w 2701925"/>
                <a:gd name="connsiteY73" fmla="*/ 673395 h 3622675"/>
                <a:gd name="connsiteX74" fmla="*/ 0 w 2701925"/>
                <a:gd name="connsiteY74" fmla="*/ 670219 h 3622675"/>
                <a:gd name="connsiteX75" fmla="*/ 1587 w 2701925"/>
                <a:gd name="connsiteY75" fmla="*/ 667042 h 3622675"/>
                <a:gd name="connsiteX76" fmla="*/ 4763 w 2701925"/>
                <a:gd name="connsiteY76" fmla="*/ 663072 h 3622675"/>
                <a:gd name="connsiteX77" fmla="*/ 9525 w 2701925"/>
                <a:gd name="connsiteY77" fmla="*/ 659101 h 3622675"/>
                <a:gd name="connsiteX78" fmla="*/ 12700 w 2701925"/>
                <a:gd name="connsiteY78" fmla="*/ 659101 h 3622675"/>
                <a:gd name="connsiteX79" fmla="*/ 15875 w 2701925"/>
                <a:gd name="connsiteY79" fmla="*/ 657513 h 3622675"/>
                <a:gd name="connsiteX80" fmla="*/ 19050 w 2701925"/>
                <a:gd name="connsiteY80" fmla="*/ 659101 h 3622675"/>
                <a:gd name="connsiteX81" fmla="*/ 21431 w 2701925"/>
                <a:gd name="connsiteY81" fmla="*/ 659101 h 3622675"/>
                <a:gd name="connsiteX82" fmla="*/ 26194 w 2701925"/>
                <a:gd name="connsiteY82" fmla="*/ 663072 h 3622675"/>
                <a:gd name="connsiteX83" fmla="*/ 29369 w 2701925"/>
                <a:gd name="connsiteY83" fmla="*/ 667042 h 3622675"/>
                <a:gd name="connsiteX84" fmla="*/ 30956 w 2701925"/>
                <a:gd name="connsiteY84" fmla="*/ 670219 h 3622675"/>
                <a:gd name="connsiteX85" fmla="*/ 30956 w 2701925"/>
                <a:gd name="connsiteY85" fmla="*/ 673395 h 3622675"/>
                <a:gd name="connsiteX86" fmla="*/ 30956 w 2701925"/>
                <a:gd name="connsiteY86" fmla="*/ 3135893 h 3622675"/>
                <a:gd name="connsiteX87" fmla="*/ 31750 w 2701925"/>
                <a:gd name="connsiteY87" fmla="*/ 3158128 h 3622675"/>
                <a:gd name="connsiteX88" fmla="*/ 34925 w 2701925"/>
                <a:gd name="connsiteY88" fmla="*/ 3178774 h 3622675"/>
                <a:gd name="connsiteX89" fmla="*/ 41275 w 2701925"/>
                <a:gd name="connsiteY89" fmla="*/ 3200215 h 3622675"/>
                <a:gd name="connsiteX90" fmla="*/ 48419 w 2701925"/>
                <a:gd name="connsiteY90" fmla="*/ 3220067 h 3622675"/>
                <a:gd name="connsiteX91" fmla="*/ 57150 w 2701925"/>
                <a:gd name="connsiteY91" fmla="*/ 3239126 h 3622675"/>
                <a:gd name="connsiteX92" fmla="*/ 69056 w 2701925"/>
                <a:gd name="connsiteY92" fmla="*/ 3256596 h 3622675"/>
                <a:gd name="connsiteX93" fmla="*/ 80963 w 2701925"/>
                <a:gd name="connsiteY93" fmla="*/ 3274066 h 3622675"/>
                <a:gd name="connsiteX94" fmla="*/ 95250 w 2701925"/>
                <a:gd name="connsiteY94" fmla="*/ 3289948 h 3622675"/>
                <a:gd name="connsiteX95" fmla="*/ 111125 w 2701925"/>
                <a:gd name="connsiteY95" fmla="*/ 3303448 h 3622675"/>
                <a:gd name="connsiteX96" fmla="*/ 127000 w 2701925"/>
                <a:gd name="connsiteY96" fmla="*/ 3316153 h 3622675"/>
                <a:gd name="connsiteX97" fmla="*/ 144463 w 2701925"/>
                <a:gd name="connsiteY97" fmla="*/ 3326477 h 3622675"/>
                <a:gd name="connsiteX98" fmla="*/ 163513 w 2701925"/>
                <a:gd name="connsiteY98" fmla="*/ 3336006 h 3622675"/>
                <a:gd name="connsiteX99" fmla="*/ 183356 w 2701925"/>
                <a:gd name="connsiteY99" fmla="*/ 3343153 h 3622675"/>
                <a:gd name="connsiteX100" fmla="*/ 204787 w 2701925"/>
                <a:gd name="connsiteY100" fmla="*/ 3348711 h 3622675"/>
                <a:gd name="connsiteX101" fmla="*/ 227013 w 2701925"/>
                <a:gd name="connsiteY101" fmla="*/ 3351888 h 3622675"/>
                <a:gd name="connsiteX102" fmla="*/ 248444 w 2701925"/>
                <a:gd name="connsiteY102" fmla="*/ 3352682 h 3622675"/>
                <a:gd name="connsiteX103" fmla="*/ 1112837 w 2701925"/>
                <a:gd name="connsiteY103" fmla="*/ 3352682 h 3622675"/>
                <a:gd name="connsiteX104" fmla="*/ 1119187 w 2701925"/>
                <a:gd name="connsiteY104" fmla="*/ 3355064 h 3622675"/>
                <a:gd name="connsiteX105" fmla="*/ 1123950 w 2701925"/>
                <a:gd name="connsiteY105" fmla="*/ 3358240 h 3622675"/>
                <a:gd name="connsiteX106" fmla="*/ 1351756 w 2701925"/>
                <a:gd name="connsiteY106" fmla="*/ 3586147 h 3622675"/>
                <a:gd name="connsiteX107" fmla="*/ 1579562 w 2701925"/>
                <a:gd name="connsiteY107" fmla="*/ 3358240 h 3622675"/>
                <a:gd name="connsiteX108" fmla="*/ 1584325 w 2701925"/>
                <a:gd name="connsiteY108" fmla="*/ 3355064 h 3622675"/>
                <a:gd name="connsiteX109" fmla="*/ 1589881 w 2701925"/>
                <a:gd name="connsiteY109" fmla="*/ 3352682 h 3622675"/>
                <a:gd name="connsiteX110" fmla="*/ 2454275 w 2701925"/>
                <a:gd name="connsiteY110" fmla="*/ 3352682 h 3622675"/>
                <a:gd name="connsiteX111" fmla="*/ 2476500 w 2701925"/>
                <a:gd name="connsiteY111" fmla="*/ 3351888 h 3622675"/>
                <a:gd name="connsiteX112" fmla="*/ 2497931 w 2701925"/>
                <a:gd name="connsiteY112" fmla="*/ 3348711 h 3622675"/>
                <a:gd name="connsiteX113" fmla="*/ 2518569 w 2701925"/>
                <a:gd name="connsiteY113" fmla="*/ 3343153 h 3622675"/>
                <a:gd name="connsiteX114" fmla="*/ 2539206 w 2701925"/>
                <a:gd name="connsiteY114" fmla="*/ 3336006 h 3622675"/>
                <a:gd name="connsiteX115" fmla="*/ 2557463 w 2701925"/>
                <a:gd name="connsiteY115" fmla="*/ 3326477 h 3622675"/>
                <a:gd name="connsiteX116" fmla="*/ 2575719 w 2701925"/>
                <a:gd name="connsiteY116" fmla="*/ 3316153 h 3622675"/>
                <a:gd name="connsiteX117" fmla="*/ 2592388 w 2701925"/>
                <a:gd name="connsiteY117" fmla="*/ 3303448 h 3622675"/>
                <a:gd name="connsiteX118" fmla="*/ 2607469 w 2701925"/>
                <a:gd name="connsiteY118" fmla="*/ 3289948 h 3622675"/>
                <a:gd name="connsiteX119" fmla="*/ 2621756 w 2701925"/>
                <a:gd name="connsiteY119" fmla="*/ 3274066 h 3622675"/>
                <a:gd name="connsiteX120" fmla="*/ 2634456 w 2701925"/>
                <a:gd name="connsiteY120" fmla="*/ 3256596 h 3622675"/>
                <a:gd name="connsiteX121" fmla="*/ 2645569 w 2701925"/>
                <a:gd name="connsiteY121" fmla="*/ 3239126 h 3622675"/>
                <a:gd name="connsiteX122" fmla="*/ 2655094 w 2701925"/>
                <a:gd name="connsiteY122" fmla="*/ 3220067 h 3622675"/>
                <a:gd name="connsiteX123" fmla="*/ 2662238 w 2701925"/>
                <a:gd name="connsiteY123" fmla="*/ 3200215 h 3622675"/>
                <a:gd name="connsiteX124" fmla="*/ 2667794 w 2701925"/>
                <a:gd name="connsiteY124" fmla="*/ 3178774 h 3622675"/>
                <a:gd name="connsiteX125" fmla="*/ 2670175 w 2701925"/>
                <a:gd name="connsiteY125" fmla="*/ 3158128 h 3622675"/>
                <a:gd name="connsiteX126" fmla="*/ 2671763 w 2701925"/>
                <a:gd name="connsiteY126" fmla="*/ 3135893 h 3622675"/>
                <a:gd name="connsiteX127" fmla="*/ 2671763 w 2701925"/>
                <a:gd name="connsiteY127" fmla="*/ 248553 h 3622675"/>
                <a:gd name="connsiteX128" fmla="*/ 2670175 w 2701925"/>
                <a:gd name="connsiteY128" fmla="*/ 226318 h 3622675"/>
                <a:gd name="connsiteX129" fmla="*/ 2667794 w 2701925"/>
                <a:gd name="connsiteY129" fmla="*/ 205672 h 3622675"/>
                <a:gd name="connsiteX130" fmla="*/ 2662238 w 2701925"/>
                <a:gd name="connsiteY130" fmla="*/ 184231 h 3622675"/>
                <a:gd name="connsiteX131" fmla="*/ 2655094 w 2701925"/>
                <a:gd name="connsiteY131" fmla="*/ 164378 h 3622675"/>
                <a:gd name="connsiteX132" fmla="*/ 2645569 w 2701925"/>
                <a:gd name="connsiteY132" fmla="*/ 145320 h 3622675"/>
                <a:gd name="connsiteX133" fmla="*/ 2634456 w 2701925"/>
                <a:gd name="connsiteY133" fmla="*/ 127850 h 3622675"/>
                <a:gd name="connsiteX134" fmla="*/ 2621756 w 2701925"/>
                <a:gd name="connsiteY134" fmla="*/ 110380 h 3622675"/>
                <a:gd name="connsiteX135" fmla="*/ 2607469 w 2701925"/>
                <a:gd name="connsiteY135" fmla="*/ 94498 h 3622675"/>
                <a:gd name="connsiteX136" fmla="*/ 2592388 w 2701925"/>
                <a:gd name="connsiteY136" fmla="*/ 80998 h 3622675"/>
                <a:gd name="connsiteX137" fmla="*/ 2575719 w 2701925"/>
                <a:gd name="connsiteY137" fmla="*/ 68292 h 3622675"/>
                <a:gd name="connsiteX138" fmla="*/ 2557463 w 2701925"/>
                <a:gd name="connsiteY138" fmla="*/ 57969 h 3622675"/>
                <a:gd name="connsiteX139" fmla="*/ 2539206 w 2701925"/>
                <a:gd name="connsiteY139" fmla="*/ 48440 h 3622675"/>
                <a:gd name="connsiteX140" fmla="*/ 2518569 w 2701925"/>
                <a:gd name="connsiteY140" fmla="*/ 41293 h 3622675"/>
                <a:gd name="connsiteX141" fmla="*/ 2497931 w 2701925"/>
                <a:gd name="connsiteY141" fmla="*/ 35734 h 3622675"/>
                <a:gd name="connsiteX142" fmla="*/ 2476500 w 2701925"/>
                <a:gd name="connsiteY142" fmla="*/ 32558 h 3622675"/>
                <a:gd name="connsiteX143" fmla="*/ 2454275 w 2701925"/>
                <a:gd name="connsiteY143" fmla="*/ 31764 h 3622675"/>
                <a:gd name="connsiteX144" fmla="*/ 2453818 w 2701925"/>
                <a:gd name="connsiteY144" fmla="*/ 31535 h 3622675"/>
                <a:gd name="connsiteX145" fmla="*/ 2453496 w 2701925"/>
                <a:gd name="connsiteY145" fmla="*/ 31750 h 3622675"/>
                <a:gd name="connsiteX146" fmla="*/ 1625585 w 2701925"/>
                <a:gd name="connsiteY146" fmla="*/ 31750 h 3622675"/>
                <a:gd name="connsiteX147" fmla="*/ 1622413 w 2701925"/>
                <a:gd name="connsiteY147" fmla="*/ 30163 h 3622675"/>
                <a:gd name="connsiteX148" fmla="*/ 1619241 w 2701925"/>
                <a:gd name="connsiteY148" fmla="*/ 30163 h 3622675"/>
                <a:gd name="connsiteX149" fmla="*/ 1613690 w 2701925"/>
                <a:gd name="connsiteY149" fmla="*/ 26194 h 3622675"/>
                <a:gd name="connsiteX150" fmla="*/ 1610518 w 2701925"/>
                <a:gd name="connsiteY150" fmla="*/ 22225 h 3622675"/>
                <a:gd name="connsiteX151" fmla="*/ 1609725 w 2701925"/>
                <a:gd name="connsiteY151" fmla="*/ 19050 h 3622675"/>
                <a:gd name="connsiteX152" fmla="*/ 1609725 w 2701925"/>
                <a:gd name="connsiteY152" fmla="*/ 15875 h 3622675"/>
                <a:gd name="connsiteX153" fmla="*/ 1609725 w 2701925"/>
                <a:gd name="connsiteY153" fmla="*/ 12700 h 3622675"/>
                <a:gd name="connsiteX154" fmla="*/ 1610518 w 2701925"/>
                <a:gd name="connsiteY154" fmla="*/ 9525 h 3622675"/>
                <a:gd name="connsiteX155" fmla="*/ 1613690 w 2701925"/>
                <a:gd name="connsiteY155" fmla="*/ 5556 h 3622675"/>
                <a:gd name="connsiteX156" fmla="*/ 1619241 w 2701925"/>
                <a:gd name="connsiteY156" fmla="*/ 2381 h 3622675"/>
                <a:gd name="connsiteX157" fmla="*/ 1622413 w 2701925"/>
                <a:gd name="connsiteY157" fmla="*/ 794 h 362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701925" h="3622675">
                  <a:moveTo>
                    <a:pt x="1625585" y="0"/>
                  </a:moveTo>
                  <a:lnTo>
                    <a:pt x="2453496" y="0"/>
                  </a:lnTo>
                  <a:lnTo>
                    <a:pt x="2453830" y="112"/>
                  </a:lnTo>
                  <a:lnTo>
                    <a:pt x="2454275" y="0"/>
                  </a:lnTo>
                  <a:lnTo>
                    <a:pt x="2466975" y="794"/>
                  </a:lnTo>
                  <a:lnTo>
                    <a:pt x="2479675" y="2382"/>
                  </a:lnTo>
                  <a:lnTo>
                    <a:pt x="2491581" y="3176"/>
                  </a:lnTo>
                  <a:lnTo>
                    <a:pt x="2504281" y="5559"/>
                  </a:lnTo>
                  <a:lnTo>
                    <a:pt x="2528094" y="11912"/>
                  </a:lnTo>
                  <a:lnTo>
                    <a:pt x="2550319" y="19853"/>
                  </a:lnTo>
                  <a:lnTo>
                    <a:pt x="2572544" y="30176"/>
                  </a:lnTo>
                  <a:lnTo>
                    <a:pt x="2592388" y="42881"/>
                  </a:lnTo>
                  <a:lnTo>
                    <a:pt x="2611438" y="57175"/>
                  </a:lnTo>
                  <a:lnTo>
                    <a:pt x="2629694" y="73851"/>
                  </a:lnTo>
                  <a:lnTo>
                    <a:pt x="2645569" y="90527"/>
                  </a:lnTo>
                  <a:lnTo>
                    <a:pt x="2659856" y="109586"/>
                  </a:lnTo>
                  <a:lnTo>
                    <a:pt x="2672556" y="131026"/>
                  </a:lnTo>
                  <a:lnTo>
                    <a:pt x="2682875" y="152467"/>
                  </a:lnTo>
                  <a:lnTo>
                    <a:pt x="2691606" y="174702"/>
                  </a:lnTo>
                  <a:lnTo>
                    <a:pt x="2697956" y="199319"/>
                  </a:lnTo>
                  <a:lnTo>
                    <a:pt x="2700338" y="210436"/>
                  </a:lnTo>
                  <a:lnTo>
                    <a:pt x="2701131" y="223142"/>
                  </a:lnTo>
                  <a:lnTo>
                    <a:pt x="2701925" y="235847"/>
                  </a:lnTo>
                  <a:lnTo>
                    <a:pt x="2701925" y="248553"/>
                  </a:lnTo>
                  <a:lnTo>
                    <a:pt x="2701925" y="3135893"/>
                  </a:lnTo>
                  <a:lnTo>
                    <a:pt x="2701925" y="3148599"/>
                  </a:lnTo>
                  <a:lnTo>
                    <a:pt x="2701131" y="3161304"/>
                  </a:lnTo>
                  <a:lnTo>
                    <a:pt x="2700338" y="3174010"/>
                  </a:lnTo>
                  <a:lnTo>
                    <a:pt x="2697956" y="3185127"/>
                  </a:lnTo>
                  <a:lnTo>
                    <a:pt x="2691606" y="3209744"/>
                  </a:lnTo>
                  <a:lnTo>
                    <a:pt x="2682875" y="3232773"/>
                  </a:lnTo>
                  <a:lnTo>
                    <a:pt x="2672556" y="3253420"/>
                  </a:lnTo>
                  <a:lnTo>
                    <a:pt x="2659856" y="3274860"/>
                  </a:lnTo>
                  <a:lnTo>
                    <a:pt x="2645569" y="3293919"/>
                  </a:lnTo>
                  <a:lnTo>
                    <a:pt x="2629694" y="3311389"/>
                  </a:lnTo>
                  <a:lnTo>
                    <a:pt x="2611438" y="3327271"/>
                  </a:lnTo>
                  <a:lnTo>
                    <a:pt x="2592388" y="3341564"/>
                  </a:lnTo>
                  <a:lnTo>
                    <a:pt x="2572544" y="3354270"/>
                  </a:lnTo>
                  <a:lnTo>
                    <a:pt x="2550319" y="3364593"/>
                  </a:lnTo>
                  <a:lnTo>
                    <a:pt x="2528094" y="3372534"/>
                  </a:lnTo>
                  <a:lnTo>
                    <a:pt x="2504281" y="3378887"/>
                  </a:lnTo>
                  <a:lnTo>
                    <a:pt x="2491581" y="3381269"/>
                  </a:lnTo>
                  <a:lnTo>
                    <a:pt x="2479675" y="3383652"/>
                  </a:lnTo>
                  <a:lnTo>
                    <a:pt x="2466975" y="3383652"/>
                  </a:lnTo>
                  <a:lnTo>
                    <a:pt x="2454275" y="3384446"/>
                  </a:lnTo>
                  <a:lnTo>
                    <a:pt x="1596231" y="3384446"/>
                  </a:lnTo>
                  <a:lnTo>
                    <a:pt x="1362075" y="3618705"/>
                  </a:lnTo>
                  <a:lnTo>
                    <a:pt x="1357312" y="3621881"/>
                  </a:lnTo>
                  <a:lnTo>
                    <a:pt x="1351756" y="3622675"/>
                  </a:lnTo>
                  <a:lnTo>
                    <a:pt x="1345406" y="3621881"/>
                  </a:lnTo>
                  <a:lnTo>
                    <a:pt x="1339850" y="3618705"/>
                  </a:lnTo>
                  <a:lnTo>
                    <a:pt x="1106487" y="3384446"/>
                  </a:lnTo>
                  <a:lnTo>
                    <a:pt x="248444" y="3384446"/>
                  </a:lnTo>
                  <a:lnTo>
                    <a:pt x="236538" y="3383652"/>
                  </a:lnTo>
                  <a:lnTo>
                    <a:pt x="223837" y="3383652"/>
                  </a:lnTo>
                  <a:lnTo>
                    <a:pt x="211138" y="3381269"/>
                  </a:lnTo>
                  <a:lnTo>
                    <a:pt x="198438" y="3378887"/>
                  </a:lnTo>
                  <a:lnTo>
                    <a:pt x="175419" y="3372534"/>
                  </a:lnTo>
                  <a:lnTo>
                    <a:pt x="151606" y="3364593"/>
                  </a:lnTo>
                  <a:lnTo>
                    <a:pt x="129381" y="3354270"/>
                  </a:lnTo>
                  <a:lnTo>
                    <a:pt x="109538" y="3341564"/>
                  </a:lnTo>
                  <a:lnTo>
                    <a:pt x="90488" y="3327271"/>
                  </a:lnTo>
                  <a:lnTo>
                    <a:pt x="73025" y="3311389"/>
                  </a:lnTo>
                  <a:lnTo>
                    <a:pt x="57150" y="3293919"/>
                  </a:lnTo>
                  <a:lnTo>
                    <a:pt x="42069" y="3274860"/>
                  </a:lnTo>
                  <a:lnTo>
                    <a:pt x="29369" y="3253420"/>
                  </a:lnTo>
                  <a:lnTo>
                    <a:pt x="19050" y="3232773"/>
                  </a:lnTo>
                  <a:lnTo>
                    <a:pt x="11906" y="3209744"/>
                  </a:lnTo>
                  <a:lnTo>
                    <a:pt x="5556" y="3185127"/>
                  </a:lnTo>
                  <a:lnTo>
                    <a:pt x="3175" y="3174010"/>
                  </a:lnTo>
                  <a:lnTo>
                    <a:pt x="1587" y="3161304"/>
                  </a:lnTo>
                  <a:lnTo>
                    <a:pt x="0" y="3148599"/>
                  </a:lnTo>
                  <a:lnTo>
                    <a:pt x="0" y="3135893"/>
                  </a:lnTo>
                  <a:lnTo>
                    <a:pt x="0" y="673395"/>
                  </a:lnTo>
                  <a:lnTo>
                    <a:pt x="0" y="670219"/>
                  </a:lnTo>
                  <a:lnTo>
                    <a:pt x="1587" y="667042"/>
                  </a:lnTo>
                  <a:lnTo>
                    <a:pt x="4763" y="663072"/>
                  </a:lnTo>
                  <a:lnTo>
                    <a:pt x="9525" y="659101"/>
                  </a:lnTo>
                  <a:lnTo>
                    <a:pt x="12700" y="659101"/>
                  </a:lnTo>
                  <a:lnTo>
                    <a:pt x="15875" y="657513"/>
                  </a:lnTo>
                  <a:lnTo>
                    <a:pt x="19050" y="659101"/>
                  </a:lnTo>
                  <a:lnTo>
                    <a:pt x="21431" y="659101"/>
                  </a:lnTo>
                  <a:lnTo>
                    <a:pt x="26194" y="663072"/>
                  </a:lnTo>
                  <a:lnTo>
                    <a:pt x="29369" y="667042"/>
                  </a:lnTo>
                  <a:lnTo>
                    <a:pt x="30956" y="670219"/>
                  </a:lnTo>
                  <a:lnTo>
                    <a:pt x="30956" y="673395"/>
                  </a:lnTo>
                  <a:lnTo>
                    <a:pt x="30956" y="3135893"/>
                  </a:lnTo>
                  <a:lnTo>
                    <a:pt x="31750" y="3158128"/>
                  </a:lnTo>
                  <a:lnTo>
                    <a:pt x="34925" y="3178774"/>
                  </a:lnTo>
                  <a:lnTo>
                    <a:pt x="41275" y="3200215"/>
                  </a:lnTo>
                  <a:lnTo>
                    <a:pt x="48419" y="3220067"/>
                  </a:lnTo>
                  <a:lnTo>
                    <a:pt x="57150" y="3239126"/>
                  </a:lnTo>
                  <a:lnTo>
                    <a:pt x="69056" y="3256596"/>
                  </a:lnTo>
                  <a:lnTo>
                    <a:pt x="80963" y="3274066"/>
                  </a:lnTo>
                  <a:lnTo>
                    <a:pt x="95250" y="3289948"/>
                  </a:lnTo>
                  <a:lnTo>
                    <a:pt x="111125" y="3303448"/>
                  </a:lnTo>
                  <a:lnTo>
                    <a:pt x="127000" y="3316153"/>
                  </a:lnTo>
                  <a:lnTo>
                    <a:pt x="144463" y="3326477"/>
                  </a:lnTo>
                  <a:lnTo>
                    <a:pt x="163513" y="3336006"/>
                  </a:lnTo>
                  <a:lnTo>
                    <a:pt x="183356" y="3343153"/>
                  </a:lnTo>
                  <a:lnTo>
                    <a:pt x="204787" y="3348711"/>
                  </a:lnTo>
                  <a:lnTo>
                    <a:pt x="227013" y="3351888"/>
                  </a:lnTo>
                  <a:lnTo>
                    <a:pt x="248444" y="3352682"/>
                  </a:lnTo>
                  <a:lnTo>
                    <a:pt x="1112837" y="3352682"/>
                  </a:lnTo>
                  <a:lnTo>
                    <a:pt x="1119187" y="3355064"/>
                  </a:lnTo>
                  <a:lnTo>
                    <a:pt x="1123950" y="3358240"/>
                  </a:lnTo>
                  <a:lnTo>
                    <a:pt x="1351756" y="3586147"/>
                  </a:lnTo>
                  <a:lnTo>
                    <a:pt x="1579562" y="3358240"/>
                  </a:lnTo>
                  <a:lnTo>
                    <a:pt x="1584325" y="3355064"/>
                  </a:lnTo>
                  <a:lnTo>
                    <a:pt x="1589881" y="3352682"/>
                  </a:lnTo>
                  <a:lnTo>
                    <a:pt x="2454275" y="3352682"/>
                  </a:lnTo>
                  <a:lnTo>
                    <a:pt x="2476500" y="3351888"/>
                  </a:lnTo>
                  <a:lnTo>
                    <a:pt x="2497931" y="3348711"/>
                  </a:lnTo>
                  <a:lnTo>
                    <a:pt x="2518569" y="3343153"/>
                  </a:lnTo>
                  <a:lnTo>
                    <a:pt x="2539206" y="3336006"/>
                  </a:lnTo>
                  <a:lnTo>
                    <a:pt x="2557463" y="3326477"/>
                  </a:lnTo>
                  <a:lnTo>
                    <a:pt x="2575719" y="3316153"/>
                  </a:lnTo>
                  <a:lnTo>
                    <a:pt x="2592388" y="3303448"/>
                  </a:lnTo>
                  <a:lnTo>
                    <a:pt x="2607469" y="3289948"/>
                  </a:lnTo>
                  <a:lnTo>
                    <a:pt x="2621756" y="3274066"/>
                  </a:lnTo>
                  <a:lnTo>
                    <a:pt x="2634456" y="3256596"/>
                  </a:lnTo>
                  <a:lnTo>
                    <a:pt x="2645569" y="3239126"/>
                  </a:lnTo>
                  <a:lnTo>
                    <a:pt x="2655094" y="3220067"/>
                  </a:lnTo>
                  <a:lnTo>
                    <a:pt x="2662238" y="3200215"/>
                  </a:lnTo>
                  <a:lnTo>
                    <a:pt x="2667794" y="3178774"/>
                  </a:lnTo>
                  <a:lnTo>
                    <a:pt x="2670175" y="3158128"/>
                  </a:lnTo>
                  <a:lnTo>
                    <a:pt x="2671763" y="3135893"/>
                  </a:lnTo>
                  <a:lnTo>
                    <a:pt x="2671763" y="248553"/>
                  </a:lnTo>
                  <a:lnTo>
                    <a:pt x="2670175" y="226318"/>
                  </a:lnTo>
                  <a:lnTo>
                    <a:pt x="2667794" y="205672"/>
                  </a:lnTo>
                  <a:lnTo>
                    <a:pt x="2662238" y="184231"/>
                  </a:lnTo>
                  <a:lnTo>
                    <a:pt x="2655094" y="164378"/>
                  </a:lnTo>
                  <a:lnTo>
                    <a:pt x="2645569" y="145320"/>
                  </a:lnTo>
                  <a:lnTo>
                    <a:pt x="2634456" y="127850"/>
                  </a:lnTo>
                  <a:lnTo>
                    <a:pt x="2621756" y="110380"/>
                  </a:lnTo>
                  <a:lnTo>
                    <a:pt x="2607469" y="94498"/>
                  </a:lnTo>
                  <a:lnTo>
                    <a:pt x="2592388" y="80998"/>
                  </a:lnTo>
                  <a:lnTo>
                    <a:pt x="2575719" y="68292"/>
                  </a:lnTo>
                  <a:lnTo>
                    <a:pt x="2557463" y="57969"/>
                  </a:lnTo>
                  <a:lnTo>
                    <a:pt x="2539206" y="48440"/>
                  </a:lnTo>
                  <a:lnTo>
                    <a:pt x="2518569" y="41293"/>
                  </a:lnTo>
                  <a:lnTo>
                    <a:pt x="2497931" y="35734"/>
                  </a:lnTo>
                  <a:lnTo>
                    <a:pt x="2476500" y="32558"/>
                  </a:lnTo>
                  <a:lnTo>
                    <a:pt x="2454275" y="31764"/>
                  </a:lnTo>
                  <a:lnTo>
                    <a:pt x="2453818" y="31535"/>
                  </a:lnTo>
                  <a:lnTo>
                    <a:pt x="2453496" y="31750"/>
                  </a:lnTo>
                  <a:lnTo>
                    <a:pt x="1625585" y="31750"/>
                  </a:lnTo>
                  <a:lnTo>
                    <a:pt x="1622413" y="30163"/>
                  </a:lnTo>
                  <a:lnTo>
                    <a:pt x="1619241" y="30163"/>
                  </a:lnTo>
                  <a:lnTo>
                    <a:pt x="1613690" y="26194"/>
                  </a:lnTo>
                  <a:lnTo>
                    <a:pt x="1610518" y="22225"/>
                  </a:lnTo>
                  <a:lnTo>
                    <a:pt x="1609725" y="19050"/>
                  </a:lnTo>
                  <a:lnTo>
                    <a:pt x="1609725" y="15875"/>
                  </a:lnTo>
                  <a:lnTo>
                    <a:pt x="1609725" y="12700"/>
                  </a:lnTo>
                  <a:lnTo>
                    <a:pt x="1610518" y="9525"/>
                  </a:lnTo>
                  <a:lnTo>
                    <a:pt x="1613690" y="5556"/>
                  </a:lnTo>
                  <a:lnTo>
                    <a:pt x="1619241" y="2381"/>
                  </a:lnTo>
                  <a:lnTo>
                    <a:pt x="1622413" y="794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pl-PL"/>
            </a:p>
          </p:txBody>
        </p:sp>
      </p:grpSp>
      <p:grpSp>
        <p:nvGrpSpPr>
          <p:cNvPr id="15" name="Grupa 14"/>
          <p:cNvGrpSpPr>
            <a:grpSpLocks noChangeAspect="1"/>
          </p:cNvGrpSpPr>
          <p:nvPr/>
        </p:nvGrpSpPr>
        <p:grpSpPr>
          <a:xfrm>
            <a:off x="8484009" y="3159502"/>
            <a:ext cx="1003909" cy="1003909"/>
            <a:chOff x="517526" y="1533675"/>
            <a:chExt cx="1419070" cy="1419070"/>
          </a:xfrm>
        </p:grpSpPr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517526" y="1533675"/>
              <a:ext cx="1419070" cy="1419070"/>
            </a:xfrm>
            <a:custGeom>
              <a:avLst/>
              <a:gdLst>
                <a:gd name="T0" fmla="*/ 5 w 3085"/>
                <a:gd name="T1" fmla="*/ 1424 h 3086"/>
                <a:gd name="T2" fmla="*/ 31 w 3085"/>
                <a:gd name="T3" fmla="*/ 1232 h 3086"/>
                <a:gd name="T4" fmla="*/ 81 w 3085"/>
                <a:gd name="T5" fmla="*/ 1049 h 3086"/>
                <a:gd name="T6" fmla="*/ 152 w 3085"/>
                <a:gd name="T7" fmla="*/ 875 h 3086"/>
                <a:gd name="T8" fmla="*/ 242 w 3085"/>
                <a:gd name="T9" fmla="*/ 711 h 3086"/>
                <a:gd name="T10" fmla="*/ 353 w 3085"/>
                <a:gd name="T11" fmla="*/ 561 h 3086"/>
                <a:gd name="T12" fmla="*/ 479 w 3085"/>
                <a:gd name="T13" fmla="*/ 426 h 3086"/>
                <a:gd name="T14" fmla="*/ 619 w 3085"/>
                <a:gd name="T15" fmla="*/ 307 h 3086"/>
                <a:gd name="T16" fmla="*/ 775 w 3085"/>
                <a:gd name="T17" fmla="*/ 204 h 3086"/>
                <a:gd name="T18" fmla="*/ 942 w 3085"/>
                <a:gd name="T19" fmla="*/ 122 h 3086"/>
                <a:gd name="T20" fmla="*/ 1120 w 3085"/>
                <a:gd name="T21" fmla="*/ 60 h 3086"/>
                <a:gd name="T22" fmla="*/ 1308 w 3085"/>
                <a:gd name="T23" fmla="*/ 19 h 3086"/>
                <a:gd name="T24" fmla="*/ 1503 w 3085"/>
                <a:gd name="T25" fmla="*/ 1 h 3086"/>
                <a:gd name="T26" fmla="*/ 1661 w 3085"/>
                <a:gd name="T27" fmla="*/ 5 h 3086"/>
                <a:gd name="T28" fmla="*/ 1854 w 3085"/>
                <a:gd name="T29" fmla="*/ 32 h 3086"/>
                <a:gd name="T30" fmla="*/ 2037 w 3085"/>
                <a:gd name="T31" fmla="*/ 82 h 3086"/>
                <a:gd name="T32" fmla="*/ 2211 w 3085"/>
                <a:gd name="T33" fmla="*/ 153 h 3086"/>
                <a:gd name="T34" fmla="*/ 2374 w 3085"/>
                <a:gd name="T35" fmla="*/ 244 h 3086"/>
                <a:gd name="T36" fmla="*/ 2524 w 3085"/>
                <a:gd name="T37" fmla="*/ 353 h 3086"/>
                <a:gd name="T38" fmla="*/ 2659 w 3085"/>
                <a:gd name="T39" fmla="*/ 479 h 3086"/>
                <a:gd name="T40" fmla="*/ 2779 w 3085"/>
                <a:gd name="T41" fmla="*/ 620 h 3086"/>
                <a:gd name="T42" fmla="*/ 2881 w 3085"/>
                <a:gd name="T43" fmla="*/ 775 h 3086"/>
                <a:gd name="T44" fmla="*/ 2964 w 3085"/>
                <a:gd name="T45" fmla="*/ 942 h 3086"/>
                <a:gd name="T46" fmla="*/ 3027 w 3085"/>
                <a:gd name="T47" fmla="*/ 1122 h 3086"/>
                <a:gd name="T48" fmla="*/ 3067 w 3085"/>
                <a:gd name="T49" fmla="*/ 1309 h 3086"/>
                <a:gd name="T50" fmla="*/ 3084 w 3085"/>
                <a:gd name="T51" fmla="*/ 1504 h 3086"/>
                <a:gd name="T52" fmla="*/ 3080 w 3085"/>
                <a:gd name="T53" fmla="*/ 1662 h 3086"/>
                <a:gd name="T54" fmla="*/ 3053 w 3085"/>
                <a:gd name="T55" fmla="*/ 1854 h 3086"/>
                <a:gd name="T56" fmla="*/ 3004 w 3085"/>
                <a:gd name="T57" fmla="*/ 2037 h 3086"/>
                <a:gd name="T58" fmla="*/ 2933 w 3085"/>
                <a:gd name="T59" fmla="*/ 2213 h 3086"/>
                <a:gd name="T60" fmla="*/ 2842 w 3085"/>
                <a:gd name="T61" fmla="*/ 2375 h 3086"/>
                <a:gd name="T62" fmla="*/ 2732 w 3085"/>
                <a:gd name="T63" fmla="*/ 2525 h 3086"/>
                <a:gd name="T64" fmla="*/ 2606 w 3085"/>
                <a:gd name="T65" fmla="*/ 2660 h 3086"/>
                <a:gd name="T66" fmla="*/ 2465 w 3085"/>
                <a:gd name="T67" fmla="*/ 2779 h 3086"/>
                <a:gd name="T68" fmla="*/ 2310 w 3085"/>
                <a:gd name="T69" fmla="*/ 2882 h 3086"/>
                <a:gd name="T70" fmla="*/ 2143 w 3085"/>
                <a:gd name="T71" fmla="*/ 2965 h 3086"/>
                <a:gd name="T72" fmla="*/ 1965 w 3085"/>
                <a:gd name="T73" fmla="*/ 3028 h 3086"/>
                <a:gd name="T74" fmla="*/ 1778 w 3085"/>
                <a:gd name="T75" fmla="*/ 3069 h 3086"/>
                <a:gd name="T76" fmla="*/ 1583 w 3085"/>
                <a:gd name="T77" fmla="*/ 3086 h 3086"/>
                <a:gd name="T78" fmla="*/ 1424 w 3085"/>
                <a:gd name="T79" fmla="*/ 3082 h 3086"/>
                <a:gd name="T80" fmla="*/ 1231 w 3085"/>
                <a:gd name="T81" fmla="*/ 3054 h 3086"/>
                <a:gd name="T82" fmla="*/ 1048 w 3085"/>
                <a:gd name="T83" fmla="*/ 3005 h 3086"/>
                <a:gd name="T84" fmla="*/ 874 w 3085"/>
                <a:gd name="T85" fmla="*/ 2933 h 3086"/>
                <a:gd name="T86" fmla="*/ 711 w 3085"/>
                <a:gd name="T87" fmla="*/ 2843 h 3086"/>
                <a:gd name="T88" fmla="*/ 561 w 3085"/>
                <a:gd name="T89" fmla="*/ 2734 h 3086"/>
                <a:gd name="T90" fmla="*/ 426 w 3085"/>
                <a:gd name="T91" fmla="*/ 2608 h 3086"/>
                <a:gd name="T92" fmla="*/ 306 w 3085"/>
                <a:gd name="T93" fmla="*/ 2466 h 3086"/>
                <a:gd name="T94" fmla="*/ 204 w 3085"/>
                <a:gd name="T95" fmla="*/ 2311 h 3086"/>
                <a:gd name="T96" fmla="*/ 122 w 3085"/>
                <a:gd name="T97" fmla="*/ 2144 h 3086"/>
                <a:gd name="T98" fmla="*/ 58 w 3085"/>
                <a:gd name="T99" fmla="*/ 1966 h 3086"/>
                <a:gd name="T100" fmla="*/ 18 w 3085"/>
                <a:gd name="T101" fmla="*/ 1779 h 3086"/>
                <a:gd name="T102" fmla="*/ 1 w 3085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5" h="3086">
                  <a:moveTo>
                    <a:pt x="0" y="1544"/>
                  </a:moveTo>
                  <a:lnTo>
                    <a:pt x="0" y="1544"/>
                  </a:lnTo>
                  <a:lnTo>
                    <a:pt x="1" y="1504"/>
                  </a:lnTo>
                  <a:lnTo>
                    <a:pt x="2" y="1464"/>
                  </a:lnTo>
                  <a:lnTo>
                    <a:pt x="5" y="1424"/>
                  </a:lnTo>
                  <a:lnTo>
                    <a:pt x="8" y="1386"/>
                  </a:lnTo>
                  <a:lnTo>
                    <a:pt x="13" y="1347"/>
                  </a:lnTo>
                  <a:lnTo>
                    <a:pt x="18" y="1309"/>
                  </a:lnTo>
                  <a:lnTo>
                    <a:pt x="25" y="1270"/>
                  </a:lnTo>
                  <a:lnTo>
                    <a:pt x="31" y="1232"/>
                  </a:lnTo>
                  <a:lnTo>
                    <a:pt x="39" y="1195"/>
                  </a:lnTo>
                  <a:lnTo>
                    <a:pt x="49" y="1157"/>
                  </a:lnTo>
                  <a:lnTo>
                    <a:pt x="58" y="1122"/>
                  </a:lnTo>
                  <a:lnTo>
                    <a:pt x="70" y="1084"/>
                  </a:lnTo>
                  <a:lnTo>
                    <a:pt x="81" y="1049"/>
                  </a:lnTo>
                  <a:lnTo>
                    <a:pt x="94" y="1013"/>
                  </a:lnTo>
                  <a:lnTo>
                    <a:pt x="107" y="978"/>
                  </a:lnTo>
                  <a:lnTo>
                    <a:pt x="122" y="942"/>
                  </a:lnTo>
                  <a:lnTo>
                    <a:pt x="136" y="908"/>
                  </a:lnTo>
                  <a:lnTo>
                    <a:pt x="152" y="875"/>
                  </a:lnTo>
                  <a:lnTo>
                    <a:pt x="169" y="842"/>
                  </a:lnTo>
                  <a:lnTo>
                    <a:pt x="187" y="808"/>
                  </a:lnTo>
                  <a:lnTo>
                    <a:pt x="204" y="775"/>
                  </a:lnTo>
                  <a:lnTo>
                    <a:pt x="224" y="743"/>
                  </a:lnTo>
                  <a:lnTo>
                    <a:pt x="242" y="711"/>
                  </a:lnTo>
                  <a:lnTo>
                    <a:pt x="264" y="681"/>
                  </a:lnTo>
                  <a:lnTo>
                    <a:pt x="285" y="650"/>
                  </a:lnTo>
                  <a:lnTo>
                    <a:pt x="306" y="620"/>
                  </a:lnTo>
                  <a:lnTo>
                    <a:pt x="329" y="591"/>
                  </a:lnTo>
                  <a:lnTo>
                    <a:pt x="353" y="561"/>
                  </a:lnTo>
                  <a:lnTo>
                    <a:pt x="377" y="534"/>
                  </a:lnTo>
                  <a:lnTo>
                    <a:pt x="400" y="506"/>
                  </a:lnTo>
                  <a:lnTo>
                    <a:pt x="426" y="479"/>
                  </a:lnTo>
                  <a:lnTo>
                    <a:pt x="452" y="453"/>
                  </a:lnTo>
                  <a:lnTo>
                    <a:pt x="479" y="426"/>
                  </a:lnTo>
                  <a:lnTo>
                    <a:pt x="505" y="401"/>
                  </a:lnTo>
                  <a:lnTo>
                    <a:pt x="533" y="377"/>
                  </a:lnTo>
                  <a:lnTo>
                    <a:pt x="561" y="353"/>
                  </a:lnTo>
                  <a:lnTo>
                    <a:pt x="590" y="329"/>
                  </a:lnTo>
                  <a:lnTo>
                    <a:pt x="619" y="307"/>
                  </a:lnTo>
                  <a:lnTo>
                    <a:pt x="650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3" y="224"/>
                  </a:lnTo>
                  <a:lnTo>
                    <a:pt x="775" y="204"/>
                  </a:lnTo>
                  <a:lnTo>
                    <a:pt x="808" y="187"/>
                  </a:lnTo>
                  <a:lnTo>
                    <a:pt x="840" y="170"/>
                  </a:lnTo>
                  <a:lnTo>
                    <a:pt x="874" y="153"/>
                  </a:lnTo>
                  <a:lnTo>
                    <a:pt x="907" y="137"/>
                  </a:lnTo>
                  <a:lnTo>
                    <a:pt x="942" y="122"/>
                  </a:lnTo>
                  <a:lnTo>
                    <a:pt x="976" y="108"/>
                  </a:lnTo>
                  <a:lnTo>
                    <a:pt x="1012" y="94"/>
                  </a:lnTo>
                  <a:lnTo>
                    <a:pt x="1048" y="82"/>
                  </a:lnTo>
                  <a:lnTo>
                    <a:pt x="1084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1" y="32"/>
                  </a:lnTo>
                  <a:lnTo>
                    <a:pt x="1270" y="25"/>
                  </a:lnTo>
                  <a:lnTo>
                    <a:pt x="1308" y="19"/>
                  </a:lnTo>
                  <a:lnTo>
                    <a:pt x="1347" y="13"/>
                  </a:lnTo>
                  <a:lnTo>
                    <a:pt x="1385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3" y="1"/>
                  </a:lnTo>
                  <a:lnTo>
                    <a:pt x="1543" y="0"/>
                  </a:lnTo>
                  <a:lnTo>
                    <a:pt x="1543" y="0"/>
                  </a:lnTo>
                  <a:lnTo>
                    <a:pt x="1583" y="1"/>
                  </a:lnTo>
                  <a:lnTo>
                    <a:pt x="1621" y="3"/>
                  </a:lnTo>
                  <a:lnTo>
                    <a:pt x="1661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8" y="19"/>
                  </a:lnTo>
                  <a:lnTo>
                    <a:pt x="1815" y="25"/>
                  </a:lnTo>
                  <a:lnTo>
                    <a:pt x="1854" y="32"/>
                  </a:lnTo>
                  <a:lnTo>
                    <a:pt x="1891" y="40"/>
                  </a:lnTo>
                  <a:lnTo>
                    <a:pt x="1928" y="49"/>
                  </a:lnTo>
                  <a:lnTo>
                    <a:pt x="1965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3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5" y="170"/>
                  </a:lnTo>
                  <a:lnTo>
                    <a:pt x="2278" y="187"/>
                  </a:lnTo>
                  <a:lnTo>
                    <a:pt x="2310" y="204"/>
                  </a:lnTo>
                  <a:lnTo>
                    <a:pt x="2342" y="224"/>
                  </a:lnTo>
                  <a:lnTo>
                    <a:pt x="2374" y="244"/>
                  </a:lnTo>
                  <a:lnTo>
                    <a:pt x="2404" y="264"/>
                  </a:lnTo>
                  <a:lnTo>
                    <a:pt x="2435" y="285"/>
                  </a:lnTo>
                  <a:lnTo>
                    <a:pt x="2465" y="307"/>
                  </a:lnTo>
                  <a:lnTo>
                    <a:pt x="2495" y="329"/>
                  </a:lnTo>
                  <a:lnTo>
                    <a:pt x="2524" y="353"/>
                  </a:lnTo>
                  <a:lnTo>
                    <a:pt x="2552" y="377"/>
                  </a:lnTo>
                  <a:lnTo>
                    <a:pt x="2580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9" y="479"/>
                  </a:lnTo>
                  <a:lnTo>
                    <a:pt x="2684" y="506"/>
                  </a:lnTo>
                  <a:lnTo>
                    <a:pt x="2708" y="534"/>
                  </a:lnTo>
                  <a:lnTo>
                    <a:pt x="2732" y="561"/>
                  </a:lnTo>
                  <a:lnTo>
                    <a:pt x="2756" y="591"/>
                  </a:lnTo>
                  <a:lnTo>
                    <a:pt x="2779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2" y="711"/>
                  </a:lnTo>
                  <a:lnTo>
                    <a:pt x="2862" y="743"/>
                  </a:lnTo>
                  <a:lnTo>
                    <a:pt x="2881" y="775"/>
                  </a:lnTo>
                  <a:lnTo>
                    <a:pt x="2899" y="808"/>
                  </a:lnTo>
                  <a:lnTo>
                    <a:pt x="2917" y="842"/>
                  </a:lnTo>
                  <a:lnTo>
                    <a:pt x="2933" y="875"/>
                  </a:lnTo>
                  <a:lnTo>
                    <a:pt x="2948" y="908"/>
                  </a:lnTo>
                  <a:lnTo>
                    <a:pt x="2964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4" y="1049"/>
                  </a:lnTo>
                  <a:lnTo>
                    <a:pt x="3016" y="1084"/>
                  </a:lnTo>
                  <a:lnTo>
                    <a:pt x="3027" y="1122"/>
                  </a:lnTo>
                  <a:lnTo>
                    <a:pt x="3036" y="1157"/>
                  </a:lnTo>
                  <a:lnTo>
                    <a:pt x="3045" y="1195"/>
                  </a:lnTo>
                  <a:lnTo>
                    <a:pt x="3053" y="1232"/>
                  </a:lnTo>
                  <a:lnTo>
                    <a:pt x="3061" y="1270"/>
                  </a:lnTo>
                  <a:lnTo>
                    <a:pt x="3067" y="1309"/>
                  </a:lnTo>
                  <a:lnTo>
                    <a:pt x="3073" y="1347"/>
                  </a:lnTo>
                  <a:lnTo>
                    <a:pt x="3077" y="1386"/>
                  </a:lnTo>
                  <a:lnTo>
                    <a:pt x="3080" y="1424"/>
                  </a:lnTo>
                  <a:lnTo>
                    <a:pt x="3082" y="1464"/>
                  </a:lnTo>
                  <a:lnTo>
                    <a:pt x="3084" y="1504"/>
                  </a:lnTo>
                  <a:lnTo>
                    <a:pt x="3085" y="1544"/>
                  </a:lnTo>
                  <a:lnTo>
                    <a:pt x="3085" y="1544"/>
                  </a:lnTo>
                  <a:lnTo>
                    <a:pt x="3084" y="1584"/>
                  </a:lnTo>
                  <a:lnTo>
                    <a:pt x="3082" y="1622"/>
                  </a:lnTo>
                  <a:lnTo>
                    <a:pt x="3080" y="1662"/>
                  </a:lnTo>
                  <a:lnTo>
                    <a:pt x="3077" y="1702"/>
                  </a:lnTo>
                  <a:lnTo>
                    <a:pt x="3073" y="1740"/>
                  </a:lnTo>
                  <a:lnTo>
                    <a:pt x="3067" y="1779"/>
                  </a:lnTo>
                  <a:lnTo>
                    <a:pt x="3061" y="1816"/>
                  </a:lnTo>
                  <a:lnTo>
                    <a:pt x="3053" y="1854"/>
                  </a:lnTo>
                  <a:lnTo>
                    <a:pt x="3045" y="1891"/>
                  </a:lnTo>
                  <a:lnTo>
                    <a:pt x="3036" y="1929"/>
                  </a:lnTo>
                  <a:lnTo>
                    <a:pt x="3027" y="1966"/>
                  </a:lnTo>
                  <a:lnTo>
                    <a:pt x="3016" y="2002"/>
                  </a:lnTo>
                  <a:lnTo>
                    <a:pt x="3004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4" y="2144"/>
                  </a:lnTo>
                  <a:lnTo>
                    <a:pt x="2948" y="2178"/>
                  </a:lnTo>
                  <a:lnTo>
                    <a:pt x="2933" y="2213"/>
                  </a:lnTo>
                  <a:lnTo>
                    <a:pt x="2917" y="2246"/>
                  </a:lnTo>
                  <a:lnTo>
                    <a:pt x="2899" y="2279"/>
                  </a:lnTo>
                  <a:lnTo>
                    <a:pt x="2881" y="2311"/>
                  </a:lnTo>
                  <a:lnTo>
                    <a:pt x="2862" y="2343"/>
                  </a:lnTo>
                  <a:lnTo>
                    <a:pt x="2842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9" y="2466"/>
                  </a:lnTo>
                  <a:lnTo>
                    <a:pt x="2756" y="2495"/>
                  </a:lnTo>
                  <a:lnTo>
                    <a:pt x="2732" y="2525"/>
                  </a:lnTo>
                  <a:lnTo>
                    <a:pt x="2708" y="2552"/>
                  </a:lnTo>
                  <a:lnTo>
                    <a:pt x="2684" y="2580"/>
                  </a:lnTo>
                  <a:lnTo>
                    <a:pt x="2659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80" y="2685"/>
                  </a:lnTo>
                  <a:lnTo>
                    <a:pt x="2552" y="2710"/>
                  </a:lnTo>
                  <a:lnTo>
                    <a:pt x="2524" y="2734"/>
                  </a:lnTo>
                  <a:lnTo>
                    <a:pt x="2495" y="2757"/>
                  </a:lnTo>
                  <a:lnTo>
                    <a:pt x="2465" y="2779"/>
                  </a:lnTo>
                  <a:lnTo>
                    <a:pt x="2435" y="2802"/>
                  </a:lnTo>
                  <a:lnTo>
                    <a:pt x="2404" y="2822"/>
                  </a:lnTo>
                  <a:lnTo>
                    <a:pt x="2374" y="2843"/>
                  </a:lnTo>
                  <a:lnTo>
                    <a:pt x="2342" y="2863"/>
                  </a:lnTo>
                  <a:lnTo>
                    <a:pt x="2310" y="2882"/>
                  </a:lnTo>
                  <a:lnTo>
                    <a:pt x="2278" y="2900"/>
                  </a:lnTo>
                  <a:lnTo>
                    <a:pt x="2245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3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5" y="3028"/>
                  </a:lnTo>
                  <a:lnTo>
                    <a:pt x="1928" y="3037"/>
                  </a:lnTo>
                  <a:lnTo>
                    <a:pt x="1891" y="3046"/>
                  </a:lnTo>
                  <a:lnTo>
                    <a:pt x="1854" y="3054"/>
                  </a:lnTo>
                  <a:lnTo>
                    <a:pt x="1815" y="3062"/>
                  </a:lnTo>
                  <a:lnTo>
                    <a:pt x="1778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1" y="3082"/>
                  </a:lnTo>
                  <a:lnTo>
                    <a:pt x="1621" y="3083"/>
                  </a:lnTo>
                  <a:lnTo>
                    <a:pt x="1583" y="3086"/>
                  </a:lnTo>
                  <a:lnTo>
                    <a:pt x="1543" y="3086"/>
                  </a:lnTo>
                  <a:lnTo>
                    <a:pt x="1543" y="3086"/>
                  </a:lnTo>
                  <a:lnTo>
                    <a:pt x="1503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5" y="3078"/>
                  </a:lnTo>
                  <a:lnTo>
                    <a:pt x="1347" y="3074"/>
                  </a:lnTo>
                  <a:lnTo>
                    <a:pt x="1308" y="3069"/>
                  </a:lnTo>
                  <a:lnTo>
                    <a:pt x="1270" y="3062"/>
                  </a:lnTo>
                  <a:lnTo>
                    <a:pt x="1231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4" y="3017"/>
                  </a:lnTo>
                  <a:lnTo>
                    <a:pt x="1048" y="3005"/>
                  </a:lnTo>
                  <a:lnTo>
                    <a:pt x="1012" y="2992"/>
                  </a:lnTo>
                  <a:lnTo>
                    <a:pt x="976" y="2979"/>
                  </a:lnTo>
                  <a:lnTo>
                    <a:pt x="942" y="2965"/>
                  </a:lnTo>
                  <a:lnTo>
                    <a:pt x="907" y="2949"/>
                  </a:lnTo>
                  <a:lnTo>
                    <a:pt x="874" y="2933"/>
                  </a:lnTo>
                  <a:lnTo>
                    <a:pt x="840" y="2917"/>
                  </a:lnTo>
                  <a:lnTo>
                    <a:pt x="808" y="2900"/>
                  </a:lnTo>
                  <a:lnTo>
                    <a:pt x="775" y="2882"/>
                  </a:lnTo>
                  <a:lnTo>
                    <a:pt x="743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50" y="2802"/>
                  </a:lnTo>
                  <a:lnTo>
                    <a:pt x="619" y="2779"/>
                  </a:lnTo>
                  <a:lnTo>
                    <a:pt x="590" y="2757"/>
                  </a:lnTo>
                  <a:lnTo>
                    <a:pt x="561" y="2734"/>
                  </a:lnTo>
                  <a:lnTo>
                    <a:pt x="533" y="2710"/>
                  </a:lnTo>
                  <a:lnTo>
                    <a:pt x="505" y="2685"/>
                  </a:lnTo>
                  <a:lnTo>
                    <a:pt x="479" y="2660"/>
                  </a:lnTo>
                  <a:lnTo>
                    <a:pt x="452" y="2635"/>
                  </a:lnTo>
                  <a:lnTo>
                    <a:pt x="426" y="2608"/>
                  </a:lnTo>
                  <a:lnTo>
                    <a:pt x="400" y="2580"/>
                  </a:lnTo>
                  <a:lnTo>
                    <a:pt x="377" y="2552"/>
                  </a:lnTo>
                  <a:lnTo>
                    <a:pt x="353" y="2525"/>
                  </a:lnTo>
                  <a:lnTo>
                    <a:pt x="329" y="2495"/>
                  </a:lnTo>
                  <a:lnTo>
                    <a:pt x="306" y="2466"/>
                  </a:lnTo>
                  <a:lnTo>
                    <a:pt x="285" y="2436"/>
                  </a:lnTo>
                  <a:lnTo>
                    <a:pt x="264" y="2406"/>
                  </a:lnTo>
                  <a:lnTo>
                    <a:pt x="242" y="2375"/>
                  </a:lnTo>
                  <a:lnTo>
                    <a:pt x="224" y="2343"/>
                  </a:lnTo>
                  <a:lnTo>
                    <a:pt x="204" y="2311"/>
                  </a:lnTo>
                  <a:lnTo>
                    <a:pt x="187" y="2279"/>
                  </a:lnTo>
                  <a:lnTo>
                    <a:pt x="169" y="2246"/>
                  </a:lnTo>
                  <a:lnTo>
                    <a:pt x="152" y="2213"/>
                  </a:lnTo>
                  <a:lnTo>
                    <a:pt x="136" y="2178"/>
                  </a:lnTo>
                  <a:lnTo>
                    <a:pt x="122" y="2144"/>
                  </a:lnTo>
                  <a:lnTo>
                    <a:pt x="107" y="2109"/>
                  </a:lnTo>
                  <a:lnTo>
                    <a:pt x="94" y="2073"/>
                  </a:lnTo>
                  <a:lnTo>
                    <a:pt x="81" y="2037"/>
                  </a:lnTo>
                  <a:lnTo>
                    <a:pt x="70" y="2002"/>
                  </a:lnTo>
                  <a:lnTo>
                    <a:pt x="58" y="1966"/>
                  </a:lnTo>
                  <a:lnTo>
                    <a:pt x="49" y="1929"/>
                  </a:lnTo>
                  <a:lnTo>
                    <a:pt x="39" y="1891"/>
                  </a:lnTo>
                  <a:lnTo>
                    <a:pt x="31" y="1854"/>
                  </a:lnTo>
                  <a:lnTo>
                    <a:pt x="25" y="1816"/>
                  </a:lnTo>
                  <a:lnTo>
                    <a:pt x="18" y="1779"/>
                  </a:lnTo>
                  <a:lnTo>
                    <a:pt x="13" y="1740"/>
                  </a:lnTo>
                  <a:lnTo>
                    <a:pt x="8" y="1702"/>
                  </a:lnTo>
                  <a:lnTo>
                    <a:pt x="5" y="1662"/>
                  </a:lnTo>
                  <a:lnTo>
                    <a:pt x="2" y="1622"/>
                  </a:lnTo>
                  <a:lnTo>
                    <a:pt x="1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9" name="Freeform 58"/>
            <p:cNvSpPr>
              <a:spLocks noEditPoints="1"/>
            </p:cNvSpPr>
            <p:nvPr/>
          </p:nvSpPr>
          <p:spPr bwMode="auto">
            <a:xfrm>
              <a:off x="865769" y="1881256"/>
              <a:ext cx="722585" cy="723909"/>
            </a:xfrm>
            <a:custGeom>
              <a:avLst/>
              <a:gdLst>
                <a:gd name="T0" fmla="*/ 312 w 1092"/>
                <a:gd name="T1" fmla="*/ 711 h 1092"/>
                <a:gd name="T2" fmla="*/ 369 w 1092"/>
                <a:gd name="T3" fmla="*/ 750 h 1092"/>
                <a:gd name="T4" fmla="*/ 426 w 1092"/>
                <a:gd name="T5" fmla="*/ 744 h 1092"/>
                <a:gd name="T6" fmla="*/ 429 w 1092"/>
                <a:gd name="T7" fmla="*/ 715 h 1092"/>
                <a:gd name="T8" fmla="*/ 379 w 1092"/>
                <a:gd name="T9" fmla="*/ 705 h 1092"/>
                <a:gd name="T10" fmla="*/ 341 w 1092"/>
                <a:gd name="T11" fmla="*/ 614 h 1092"/>
                <a:gd name="T12" fmla="*/ 317 w 1092"/>
                <a:gd name="T13" fmla="*/ 553 h 1092"/>
                <a:gd name="T14" fmla="*/ 340 w 1092"/>
                <a:gd name="T15" fmla="*/ 498 h 1092"/>
                <a:gd name="T16" fmla="*/ 355 w 1092"/>
                <a:gd name="T17" fmla="*/ 401 h 1092"/>
                <a:gd name="T18" fmla="*/ 418 w 1092"/>
                <a:gd name="T19" fmla="*/ 385 h 1092"/>
                <a:gd name="T20" fmla="*/ 433 w 1092"/>
                <a:gd name="T21" fmla="*/ 360 h 1092"/>
                <a:gd name="T22" fmla="*/ 388 w 1092"/>
                <a:gd name="T23" fmla="*/ 341 h 1092"/>
                <a:gd name="T24" fmla="*/ 329 w 1092"/>
                <a:gd name="T25" fmla="*/ 362 h 1092"/>
                <a:gd name="T26" fmla="*/ 296 w 1092"/>
                <a:gd name="T27" fmla="*/ 423 h 1092"/>
                <a:gd name="T28" fmla="*/ 284 w 1092"/>
                <a:gd name="T29" fmla="*/ 508 h 1092"/>
                <a:gd name="T30" fmla="*/ 251 w 1092"/>
                <a:gd name="T31" fmla="*/ 547 h 1092"/>
                <a:gd name="T32" fmla="*/ 280 w 1092"/>
                <a:gd name="T33" fmla="*/ 580 h 1092"/>
                <a:gd name="T34" fmla="*/ 682 w 1092"/>
                <a:gd name="T35" fmla="*/ 387 h 1092"/>
                <a:gd name="T36" fmla="*/ 747 w 1092"/>
                <a:gd name="T37" fmla="*/ 415 h 1092"/>
                <a:gd name="T38" fmla="*/ 759 w 1092"/>
                <a:gd name="T39" fmla="*/ 516 h 1092"/>
                <a:gd name="T40" fmla="*/ 763 w 1092"/>
                <a:gd name="T41" fmla="*/ 568 h 1092"/>
                <a:gd name="T42" fmla="*/ 750 w 1092"/>
                <a:gd name="T43" fmla="*/ 669 h 1092"/>
                <a:gd name="T44" fmla="*/ 682 w 1092"/>
                <a:gd name="T45" fmla="*/ 706 h 1092"/>
                <a:gd name="T46" fmla="*/ 661 w 1092"/>
                <a:gd name="T47" fmla="*/ 723 h 1092"/>
                <a:gd name="T48" fmla="*/ 674 w 1092"/>
                <a:gd name="T49" fmla="*/ 750 h 1092"/>
                <a:gd name="T50" fmla="*/ 741 w 1092"/>
                <a:gd name="T51" fmla="*/ 744 h 1092"/>
                <a:gd name="T52" fmla="*/ 790 w 1092"/>
                <a:gd name="T53" fmla="*/ 695 h 1092"/>
                <a:gd name="T54" fmla="*/ 799 w 1092"/>
                <a:gd name="T55" fmla="*/ 601 h 1092"/>
                <a:gd name="T56" fmla="*/ 831 w 1092"/>
                <a:gd name="T57" fmla="*/ 568 h 1092"/>
                <a:gd name="T58" fmla="*/ 824 w 1092"/>
                <a:gd name="T59" fmla="*/ 520 h 1092"/>
                <a:gd name="T60" fmla="*/ 797 w 1092"/>
                <a:gd name="T61" fmla="*/ 484 h 1092"/>
                <a:gd name="T62" fmla="*/ 786 w 1092"/>
                <a:gd name="T63" fmla="*/ 389 h 1092"/>
                <a:gd name="T64" fmla="*/ 733 w 1092"/>
                <a:gd name="T65" fmla="*/ 346 h 1092"/>
                <a:gd name="T66" fmla="*/ 670 w 1092"/>
                <a:gd name="T67" fmla="*/ 345 h 1092"/>
                <a:gd name="T68" fmla="*/ 663 w 1092"/>
                <a:gd name="T69" fmla="*/ 373 h 1092"/>
                <a:gd name="T70" fmla="*/ 433 w 1092"/>
                <a:gd name="T71" fmla="*/ 569 h 1092"/>
                <a:gd name="T72" fmla="*/ 570 w 1092"/>
                <a:gd name="T73" fmla="*/ 569 h 1092"/>
                <a:gd name="T74" fmla="*/ 1001 w 1092"/>
                <a:gd name="T75" fmla="*/ 956 h 1092"/>
                <a:gd name="T76" fmla="*/ 982 w 1092"/>
                <a:gd name="T77" fmla="*/ 50 h 1092"/>
                <a:gd name="T78" fmla="*/ 911 w 1092"/>
                <a:gd name="T79" fmla="*/ 2 h 1092"/>
                <a:gd name="T80" fmla="*/ 71 w 1092"/>
                <a:gd name="T81" fmla="*/ 9 h 1092"/>
                <a:gd name="T82" fmla="*/ 10 w 1092"/>
                <a:gd name="T83" fmla="*/ 70 h 1092"/>
                <a:gd name="T84" fmla="*/ 4 w 1092"/>
                <a:gd name="T85" fmla="*/ 127 h 1092"/>
                <a:gd name="T86" fmla="*/ 92 w 1092"/>
                <a:gd name="T87" fmla="*/ 978 h 1092"/>
                <a:gd name="T88" fmla="*/ 125 w 1092"/>
                <a:gd name="T89" fmla="*/ 1059 h 1092"/>
                <a:gd name="T90" fmla="*/ 206 w 1092"/>
                <a:gd name="T91" fmla="*/ 1092 h 1092"/>
                <a:gd name="T92" fmla="*/ 1042 w 1092"/>
                <a:gd name="T93" fmla="*/ 1072 h 1092"/>
                <a:gd name="T94" fmla="*/ 1090 w 1092"/>
                <a:gd name="T95" fmla="*/ 1002 h 1092"/>
                <a:gd name="T96" fmla="*/ 1082 w 1092"/>
                <a:gd name="T97" fmla="*/ 960 h 1092"/>
                <a:gd name="T98" fmla="*/ 60 w 1092"/>
                <a:gd name="T99" fmla="*/ 73 h 1092"/>
                <a:gd name="T100" fmla="*/ 797 w 1092"/>
                <a:gd name="T101" fmla="*/ 46 h 1092"/>
                <a:gd name="T102" fmla="*/ 272 w 1092"/>
                <a:gd name="T103" fmla="*/ 993 h 1092"/>
                <a:gd name="T104" fmla="*/ 206 w 1092"/>
                <a:gd name="T105" fmla="*/ 1047 h 1092"/>
                <a:gd name="T106" fmla="*/ 137 w 1092"/>
                <a:gd name="T107" fmla="*/ 978 h 1092"/>
                <a:gd name="T108" fmla="*/ 815 w 1092"/>
                <a:gd name="T109" fmla="*/ 127 h 1092"/>
                <a:gd name="T110" fmla="*/ 839 w 1092"/>
                <a:gd name="T111" fmla="*/ 66 h 1092"/>
                <a:gd name="T112" fmla="*/ 925 w 1092"/>
                <a:gd name="T113" fmla="*/ 58 h 1092"/>
                <a:gd name="T114" fmla="*/ 296 w 1092"/>
                <a:gd name="T115" fmla="*/ 956 h 1092"/>
                <a:gd name="T116" fmla="*/ 274 w 1092"/>
                <a:gd name="T117" fmla="*/ 978 h 1092"/>
                <a:gd name="T118" fmla="*/ 317 w 1092"/>
                <a:gd name="T119" fmla="*/ 1001 h 1092"/>
                <a:gd name="T120" fmla="*/ 1000 w 1092"/>
                <a:gd name="T121" fmla="*/ 1043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2" h="1092">
                  <a:moveTo>
                    <a:pt x="296" y="660"/>
                  </a:moveTo>
                  <a:lnTo>
                    <a:pt x="296" y="660"/>
                  </a:lnTo>
                  <a:lnTo>
                    <a:pt x="296" y="669"/>
                  </a:lnTo>
                  <a:lnTo>
                    <a:pt x="299" y="678"/>
                  </a:lnTo>
                  <a:lnTo>
                    <a:pt x="300" y="687"/>
                  </a:lnTo>
                  <a:lnTo>
                    <a:pt x="304" y="695"/>
                  </a:lnTo>
                  <a:lnTo>
                    <a:pt x="307" y="703"/>
                  </a:lnTo>
                  <a:lnTo>
                    <a:pt x="312" y="711"/>
                  </a:lnTo>
                  <a:lnTo>
                    <a:pt x="317" y="718"/>
                  </a:lnTo>
                  <a:lnTo>
                    <a:pt x="323" y="725"/>
                  </a:lnTo>
                  <a:lnTo>
                    <a:pt x="329" y="730"/>
                  </a:lnTo>
                  <a:lnTo>
                    <a:pt x="336" y="735"/>
                  </a:lnTo>
                  <a:lnTo>
                    <a:pt x="344" y="740"/>
                  </a:lnTo>
                  <a:lnTo>
                    <a:pt x="352" y="744"/>
                  </a:lnTo>
                  <a:lnTo>
                    <a:pt x="360" y="747"/>
                  </a:lnTo>
                  <a:lnTo>
                    <a:pt x="369" y="750"/>
                  </a:lnTo>
                  <a:lnTo>
                    <a:pt x="379" y="751"/>
                  </a:lnTo>
                  <a:lnTo>
                    <a:pt x="388" y="751"/>
                  </a:lnTo>
                  <a:lnTo>
                    <a:pt x="410" y="751"/>
                  </a:lnTo>
                  <a:lnTo>
                    <a:pt x="410" y="751"/>
                  </a:lnTo>
                  <a:lnTo>
                    <a:pt x="414" y="751"/>
                  </a:lnTo>
                  <a:lnTo>
                    <a:pt x="418" y="750"/>
                  </a:lnTo>
                  <a:lnTo>
                    <a:pt x="422" y="747"/>
                  </a:lnTo>
                  <a:lnTo>
                    <a:pt x="426" y="744"/>
                  </a:lnTo>
                  <a:lnTo>
                    <a:pt x="429" y="740"/>
                  </a:lnTo>
                  <a:lnTo>
                    <a:pt x="432" y="737"/>
                  </a:lnTo>
                  <a:lnTo>
                    <a:pt x="433" y="733"/>
                  </a:lnTo>
                  <a:lnTo>
                    <a:pt x="433" y="729"/>
                  </a:lnTo>
                  <a:lnTo>
                    <a:pt x="433" y="729"/>
                  </a:lnTo>
                  <a:lnTo>
                    <a:pt x="433" y="723"/>
                  </a:lnTo>
                  <a:lnTo>
                    <a:pt x="432" y="719"/>
                  </a:lnTo>
                  <a:lnTo>
                    <a:pt x="429" y="715"/>
                  </a:lnTo>
                  <a:lnTo>
                    <a:pt x="426" y="713"/>
                  </a:lnTo>
                  <a:lnTo>
                    <a:pt x="422" y="710"/>
                  </a:lnTo>
                  <a:lnTo>
                    <a:pt x="418" y="707"/>
                  </a:lnTo>
                  <a:lnTo>
                    <a:pt x="414" y="706"/>
                  </a:lnTo>
                  <a:lnTo>
                    <a:pt x="410" y="706"/>
                  </a:lnTo>
                  <a:lnTo>
                    <a:pt x="388" y="706"/>
                  </a:lnTo>
                  <a:lnTo>
                    <a:pt x="388" y="706"/>
                  </a:lnTo>
                  <a:lnTo>
                    <a:pt x="379" y="705"/>
                  </a:lnTo>
                  <a:lnTo>
                    <a:pt x="369" y="702"/>
                  </a:lnTo>
                  <a:lnTo>
                    <a:pt x="363" y="698"/>
                  </a:lnTo>
                  <a:lnTo>
                    <a:pt x="355" y="693"/>
                  </a:lnTo>
                  <a:lnTo>
                    <a:pt x="349" y="686"/>
                  </a:lnTo>
                  <a:lnTo>
                    <a:pt x="345" y="678"/>
                  </a:lnTo>
                  <a:lnTo>
                    <a:pt x="343" y="669"/>
                  </a:lnTo>
                  <a:lnTo>
                    <a:pt x="341" y="660"/>
                  </a:lnTo>
                  <a:lnTo>
                    <a:pt x="341" y="614"/>
                  </a:lnTo>
                  <a:lnTo>
                    <a:pt x="341" y="614"/>
                  </a:lnTo>
                  <a:lnTo>
                    <a:pt x="341" y="605"/>
                  </a:lnTo>
                  <a:lnTo>
                    <a:pt x="340" y="594"/>
                  </a:lnTo>
                  <a:lnTo>
                    <a:pt x="337" y="585"/>
                  </a:lnTo>
                  <a:lnTo>
                    <a:pt x="333" y="577"/>
                  </a:lnTo>
                  <a:lnTo>
                    <a:pt x="329" y="568"/>
                  </a:lnTo>
                  <a:lnTo>
                    <a:pt x="324" y="560"/>
                  </a:lnTo>
                  <a:lnTo>
                    <a:pt x="317" y="553"/>
                  </a:lnTo>
                  <a:lnTo>
                    <a:pt x="311" y="547"/>
                  </a:lnTo>
                  <a:lnTo>
                    <a:pt x="311" y="547"/>
                  </a:lnTo>
                  <a:lnTo>
                    <a:pt x="317" y="540"/>
                  </a:lnTo>
                  <a:lnTo>
                    <a:pt x="324" y="532"/>
                  </a:lnTo>
                  <a:lnTo>
                    <a:pt x="329" y="524"/>
                  </a:lnTo>
                  <a:lnTo>
                    <a:pt x="333" y="516"/>
                  </a:lnTo>
                  <a:lnTo>
                    <a:pt x="337" y="507"/>
                  </a:lnTo>
                  <a:lnTo>
                    <a:pt x="340" y="498"/>
                  </a:lnTo>
                  <a:lnTo>
                    <a:pt x="341" y="488"/>
                  </a:lnTo>
                  <a:lnTo>
                    <a:pt x="341" y="478"/>
                  </a:lnTo>
                  <a:lnTo>
                    <a:pt x="341" y="433"/>
                  </a:lnTo>
                  <a:lnTo>
                    <a:pt x="341" y="433"/>
                  </a:lnTo>
                  <a:lnTo>
                    <a:pt x="343" y="423"/>
                  </a:lnTo>
                  <a:lnTo>
                    <a:pt x="345" y="415"/>
                  </a:lnTo>
                  <a:lnTo>
                    <a:pt x="349" y="407"/>
                  </a:lnTo>
                  <a:lnTo>
                    <a:pt x="355" y="401"/>
                  </a:lnTo>
                  <a:lnTo>
                    <a:pt x="363" y="395"/>
                  </a:lnTo>
                  <a:lnTo>
                    <a:pt x="369" y="390"/>
                  </a:lnTo>
                  <a:lnTo>
                    <a:pt x="379" y="387"/>
                  </a:lnTo>
                  <a:lnTo>
                    <a:pt x="388" y="387"/>
                  </a:lnTo>
                  <a:lnTo>
                    <a:pt x="410" y="387"/>
                  </a:lnTo>
                  <a:lnTo>
                    <a:pt x="410" y="387"/>
                  </a:lnTo>
                  <a:lnTo>
                    <a:pt x="414" y="386"/>
                  </a:lnTo>
                  <a:lnTo>
                    <a:pt x="418" y="385"/>
                  </a:lnTo>
                  <a:lnTo>
                    <a:pt x="422" y="383"/>
                  </a:lnTo>
                  <a:lnTo>
                    <a:pt x="426" y="381"/>
                  </a:lnTo>
                  <a:lnTo>
                    <a:pt x="429" y="377"/>
                  </a:lnTo>
                  <a:lnTo>
                    <a:pt x="432" y="373"/>
                  </a:lnTo>
                  <a:lnTo>
                    <a:pt x="433" y="369"/>
                  </a:lnTo>
                  <a:lnTo>
                    <a:pt x="433" y="365"/>
                  </a:lnTo>
                  <a:lnTo>
                    <a:pt x="433" y="365"/>
                  </a:lnTo>
                  <a:lnTo>
                    <a:pt x="433" y="360"/>
                  </a:lnTo>
                  <a:lnTo>
                    <a:pt x="432" y="356"/>
                  </a:lnTo>
                  <a:lnTo>
                    <a:pt x="429" y="352"/>
                  </a:lnTo>
                  <a:lnTo>
                    <a:pt x="426" y="348"/>
                  </a:lnTo>
                  <a:lnTo>
                    <a:pt x="422" y="345"/>
                  </a:lnTo>
                  <a:lnTo>
                    <a:pt x="418" y="344"/>
                  </a:lnTo>
                  <a:lnTo>
                    <a:pt x="414" y="342"/>
                  </a:lnTo>
                  <a:lnTo>
                    <a:pt x="410" y="341"/>
                  </a:lnTo>
                  <a:lnTo>
                    <a:pt x="388" y="341"/>
                  </a:lnTo>
                  <a:lnTo>
                    <a:pt x="388" y="341"/>
                  </a:lnTo>
                  <a:lnTo>
                    <a:pt x="379" y="342"/>
                  </a:lnTo>
                  <a:lnTo>
                    <a:pt x="369" y="344"/>
                  </a:lnTo>
                  <a:lnTo>
                    <a:pt x="360" y="346"/>
                  </a:lnTo>
                  <a:lnTo>
                    <a:pt x="352" y="349"/>
                  </a:lnTo>
                  <a:lnTo>
                    <a:pt x="344" y="353"/>
                  </a:lnTo>
                  <a:lnTo>
                    <a:pt x="336" y="357"/>
                  </a:lnTo>
                  <a:lnTo>
                    <a:pt x="329" y="362"/>
                  </a:lnTo>
                  <a:lnTo>
                    <a:pt x="323" y="369"/>
                  </a:lnTo>
                  <a:lnTo>
                    <a:pt x="317" y="374"/>
                  </a:lnTo>
                  <a:lnTo>
                    <a:pt x="312" y="382"/>
                  </a:lnTo>
                  <a:lnTo>
                    <a:pt x="307" y="389"/>
                  </a:lnTo>
                  <a:lnTo>
                    <a:pt x="304" y="397"/>
                  </a:lnTo>
                  <a:lnTo>
                    <a:pt x="300" y="406"/>
                  </a:lnTo>
                  <a:lnTo>
                    <a:pt x="299" y="414"/>
                  </a:lnTo>
                  <a:lnTo>
                    <a:pt x="296" y="423"/>
                  </a:lnTo>
                  <a:lnTo>
                    <a:pt x="296" y="433"/>
                  </a:lnTo>
                  <a:lnTo>
                    <a:pt x="296" y="478"/>
                  </a:lnTo>
                  <a:lnTo>
                    <a:pt x="296" y="478"/>
                  </a:lnTo>
                  <a:lnTo>
                    <a:pt x="296" y="484"/>
                  </a:lnTo>
                  <a:lnTo>
                    <a:pt x="295" y="491"/>
                  </a:lnTo>
                  <a:lnTo>
                    <a:pt x="292" y="498"/>
                  </a:lnTo>
                  <a:lnTo>
                    <a:pt x="288" y="503"/>
                  </a:lnTo>
                  <a:lnTo>
                    <a:pt x="284" y="508"/>
                  </a:lnTo>
                  <a:lnTo>
                    <a:pt x="280" y="514"/>
                  </a:lnTo>
                  <a:lnTo>
                    <a:pt x="275" y="516"/>
                  </a:lnTo>
                  <a:lnTo>
                    <a:pt x="268" y="520"/>
                  </a:lnTo>
                  <a:lnTo>
                    <a:pt x="268" y="520"/>
                  </a:lnTo>
                  <a:lnTo>
                    <a:pt x="262" y="524"/>
                  </a:lnTo>
                  <a:lnTo>
                    <a:pt x="256" y="531"/>
                  </a:lnTo>
                  <a:lnTo>
                    <a:pt x="252" y="537"/>
                  </a:lnTo>
                  <a:lnTo>
                    <a:pt x="251" y="547"/>
                  </a:lnTo>
                  <a:lnTo>
                    <a:pt x="251" y="547"/>
                  </a:lnTo>
                  <a:lnTo>
                    <a:pt x="252" y="555"/>
                  </a:lnTo>
                  <a:lnTo>
                    <a:pt x="256" y="563"/>
                  </a:lnTo>
                  <a:lnTo>
                    <a:pt x="262" y="568"/>
                  </a:lnTo>
                  <a:lnTo>
                    <a:pt x="268" y="573"/>
                  </a:lnTo>
                  <a:lnTo>
                    <a:pt x="268" y="573"/>
                  </a:lnTo>
                  <a:lnTo>
                    <a:pt x="275" y="576"/>
                  </a:lnTo>
                  <a:lnTo>
                    <a:pt x="280" y="580"/>
                  </a:lnTo>
                  <a:lnTo>
                    <a:pt x="284" y="584"/>
                  </a:lnTo>
                  <a:lnTo>
                    <a:pt x="288" y="589"/>
                  </a:lnTo>
                  <a:lnTo>
                    <a:pt x="292" y="596"/>
                  </a:lnTo>
                  <a:lnTo>
                    <a:pt x="295" y="601"/>
                  </a:lnTo>
                  <a:lnTo>
                    <a:pt x="296" y="608"/>
                  </a:lnTo>
                  <a:lnTo>
                    <a:pt x="296" y="614"/>
                  </a:lnTo>
                  <a:lnTo>
                    <a:pt x="296" y="660"/>
                  </a:lnTo>
                  <a:close/>
                  <a:moveTo>
                    <a:pt x="682" y="387"/>
                  </a:moveTo>
                  <a:lnTo>
                    <a:pt x="706" y="387"/>
                  </a:lnTo>
                  <a:lnTo>
                    <a:pt x="706" y="387"/>
                  </a:lnTo>
                  <a:lnTo>
                    <a:pt x="714" y="387"/>
                  </a:lnTo>
                  <a:lnTo>
                    <a:pt x="724" y="390"/>
                  </a:lnTo>
                  <a:lnTo>
                    <a:pt x="732" y="395"/>
                  </a:lnTo>
                  <a:lnTo>
                    <a:pt x="738" y="401"/>
                  </a:lnTo>
                  <a:lnTo>
                    <a:pt x="743" y="407"/>
                  </a:lnTo>
                  <a:lnTo>
                    <a:pt x="747" y="415"/>
                  </a:lnTo>
                  <a:lnTo>
                    <a:pt x="750" y="423"/>
                  </a:lnTo>
                  <a:lnTo>
                    <a:pt x="751" y="433"/>
                  </a:lnTo>
                  <a:lnTo>
                    <a:pt x="751" y="478"/>
                  </a:lnTo>
                  <a:lnTo>
                    <a:pt x="751" y="478"/>
                  </a:lnTo>
                  <a:lnTo>
                    <a:pt x="751" y="488"/>
                  </a:lnTo>
                  <a:lnTo>
                    <a:pt x="753" y="498"/>
                  </a:lnTo>
                  <a:lnTo>
                    <a:pt x="755" y="507"/>
                  </a:lnTo>
                  <a:lnTo>
                    <a:pt x="759" y="516"/>
                  </a:lnTo>
                  <a:lnTo>
                    <a:pt x="763" y="524"/>
                  </a:lnTo>
                  <a:lnTo>
                    <a:pt x="769" y="532"/>
                  </a:lnTo>
                  <a:lnTo>
                    <a:pt x="775" y="540"/>
                  </a:lnTo>
                  <a:lnTo>
                    <a:pt x="782" y="547"/>
                  </a:lnTo>
                  <a:lnTo>
                    <a:pt x="782" y="547"/>
                  </a:lnTo>
                  <a:lnTo>
                    <a:pt x="775" y="553"/>
                  </a:lnTo>
                  <a:lnTo>
                    <a:pt x="769" y="560"/>
                  </a:lnTo>
                  <a:lnTo>
                    <a:pt x="763" y="568"/>
                  </a:lnTo>
                  <a:lnTo>
                    <a:pt x="759" y="577"/>
                  </a:lnTo>
                  <a:lnTo>
                    <a:pt x="755" y="585"/>
                  </a:lnTo>
                  <a:lnTo>
                    <a:pt x="753" y="594"/>
                  </a:lnTo>
                  <a:lnTo>
                    <a:pt x="751" y="605"/>
                  </a:lnTo>
                  <a:lnTo>
                    <a:pt x="751" y="614"/>
                  </a:lnTo>
                  <a:lnTo>
                    <a:pt x="751" y="660"/>
                  </a:lnTo>
                  <a:lnTo>
                    <a:pt x="751" y="660"/>
                  </a:lnTo>
                  <a:lnTo>
                    <a:pt x="750" y="669"/>
                  </a:lnTo>
                  <a:lnTo>
                    <a:pt x="747" y="678"/>
                  </a:lnTo>
                  <a:lnTo>
                    <a:pt x="743" y="686"/>
                  </a:lnTo>
                  <a:lnTo>
                    <a:pt x="738" y="693"/>
                  </a:lnTo>
                  <a:lnTo>
                    <a:pt x="732" y="698"/>
                  </a:lnTo>
                  <a:lnTo>
                    <a:pt x="724" y="702"/>
                  </a:lnTo>
                  <a:lnTo>
                    <a:pt x="714" y="705"/>
                  </a:lnTo>
                  <a:lnTo>
                    <a:pt x="706" y="706"/>
                  </a:lnTo>
                  <a:lnTo>
                    <a:pt x="682" y="706"/>
                  </a:lnTo>
                  <a:lnTo>
                    <a:pt x="682" y="706"/>
                  </a:lnTo>
                  <a:lnTo>
                    <a:pt x="678" y="706"/>
                  </a:lnTo>
                  <a:lnTo>
                    <a:pt x="674" y="707"/>
                  </a:lnTo>
                  <a:lnTo>
                    <a:pt x="670" y="710"/>
                  </a:lnTo>
                  <a:lnTo>
                    <a:pt x="666" y="713"/>
                  </a:lnTo>
                  <a:lnTo>
                    <a:pt x="664" y="715"/>
                  </a:lnTo>
                  <a:lnTo>
                    <a:pt x="663" y="719"/>
                  </a:lnTo>
                  <a:lnTo>
                    <a:pt x="661" y="723"/>
                  </a:lnTo>
                  <a:lnTo>
                    <a:pt x="660" y="729"/>
                  </a:lnTo>
                  <a:lnTo>
                    <a:pt x="660" y="729"/>
                  </a:lnTo>
                  <a:lnTo>
                    <a:pt x="661" y="733"/>
                  </a:lnTo>
                  <a:lnTo>
                    <a:pt x="663" y="737"/>
                  </a:lnTo>
                  <a:lnTo>
                    <a:pt x="664" y="740"/>
                  </a:lnTo>
                  <a:lnTo>
                    <a:pt x="666" y="744"/>
                  </a:lnTo>
                  <a:lnTo>
                    <a:pt x="670" y="747"/>
                  </a:lnTo>
                  <a:lnTo>
                    <a:pt x="674" y="750"/>
                  </a:lnTo>
                  <a:lnTo>
                    <a:pt x="678" y="751"/>
                  </a:lnTo>
                  <a:lnTo>
                    <a:pt x="682" y="751"/>
                  </a:lnTo>
                  <a:lnTo>
                    <a:pt x="706" y="751"/>
                  </a:lnTo>
                  <a:lnTo>
                    <a:pt x="706" y="751"/>
                  </a:lnTo>
                  <a:lnTo>
                    <a:pt x="716" y="751"/>
                  </a:lnTo>
                  <a:lnTo>
                    <a:pt x="724" y="750"/>
                  </a:lnTo>
                  <a:lnTo>
                    <a:pt x="733" y="747"/>
                  </a:lnTo>
                  <a:lnTo>
                    <a:pt x="741" y="744"/>
                  </a:lnTo>
                  <a:lnTo>
                    <a:pt x="749" y="740"/>
                  </a:lnTo>
                  <a:lnTo>
                    <a:pt x="757" y="735"/>
                  </a:lnTo>
                  <a:lnTo>
                    <a:pt x="763" y="730"/>
                  </a:lnTo>
                  <a:lnTo>
                    <a:pt x="770" y="725"/>
                  </a:lnTo>
                  <a:lnTo>
                    <a:pt x="775" y="718"/>
                  </a:lnTo>
                  <a:lnTo>
                    <a:pt x="781" y="711"/>
                  </a:lnTo>
                  <a:lnTo>
                    <a:pt x="786" y="703"/>
                  </a:lnTo>
                  <a:lnTo>
                    <a:pt x="790" y="695"/>
                  </a:lnTo>
                  <a:lnTo>
                    <a:pt x="793" y="687"/>
                  </a:lnTo>
                  <a:lnTo>
                    <a:pt x="795" y="678"/>
                  </a:lnTo>
                  <a:lnTo>
                    <a:pt x="797" y="669"/>
                  </a:lnTo>
                  <a:lnTo>
                    <a:pt x="797" y="660"/>
                  </a:lnTo>
                  <a:lnTo>
                    <a:pt x="797" y="614"/>
                  </a:lnTo>
                  <a:lnTo>
                    <a:pt x="797" y="614"/>
                  </a:lnTo>
                  <a:lnTo>
                    <a:pt x="797" y="608"/>
                  </a:lnTo>
                  <a:lnTo>
                    <a:pt x="799" y="601"/>
                  </a:lnTo>
                  <a:lnTo>
                    <a:pt x="801" y="596"/>
                  </a:lnTo>
                  <a:lnTo>
                    <a:pt x="805" y="589"/>
                  </a:lnTo>
                  <a:lnTo>
                    <a:pt x="808" y="584"/>
                  </a:lnTo>
                  <a:lnTo>
                    <a:pt x="812" y="580"/>
                  </a:lnTo>
                  <a:lnTo>
                    <a:pt x="818" y="576"/>
                  </a:lnTo>
                  <a:lnTo>
                    <a:pt x="824" y="573"/>
                  </a:lnTo>
                  <a:lnTo>
                    <a:pt x="824" y="573"/>
                  </a:lnTo>
                  <a:lnTo>
                    <a:pt x="831" y="568"/>
                  </a:lnTo>
                  <a:lnTo>
                    <a:pt x="836" y="563"/>
                  </a:lnTo>
                  <a:lnTo>
                    <a:pt x="840" y="555"/>
                  </a:lnTo>
                  <a:lnTo>
                    <a:pt x="842" y="547"/>
                  </a:lnTo>
                  <a:lnTo>
                    <a:pt x="842" y="547"/>
                  </a:lnTo>
                  <a:lnTo>
                    <a:pt x="840" y="537"/>
                  </a:lnTo>
                  <a:lnTo>
                    <a:pt x="836" y="531"/>
                  </a:lnTo>
                  <a:lnTo>
                    <a:pt x="831" y="524"/>
                  </a:lnTo>
                  <a:lnTo>
                    <a:pt x="824" y="520"/>
                  </a:lnTo>
                  <a:lnTo>
                    <a:pt x="824" y="520"/>
                  </a:lnTo>
                  <a:lnTo>
                    <a:pt x="818" y="516"/>
                  </a:lnTo>
                  <a:lnTo>
                    <a:pt x="812" y="514"/>
                  </a:lnTo>
                  <a:lnTo>
                    <a:pt x="808" y="508"/>
                  </a:lnTo>
                  <a:lnTo>
                    <a:pt x="805" y="503"/>
                  </a:lnTo>
                  <a:lnTo>
                    <a:pt x="801" y="498"/>
                  </a:lnTo>
                  <a:lnTo>
                    <a:pt x="799" y="491"/>
                  </a:lnTo>
                  <a:lnTo>
                    <a:pt x="797" y="484"/>
                  </a:lnTo>
                  <a:lnTo>
                    <a:pt x="797" y="478"/>
                  </a:lnTo>
                  <a:lnTo>
                    <a:pt x="797" y="433"/>
                  </a:lnTo>
                  <a:lnTo>
                    <a:pt x="797" y="433"/>
                  </a:lnTo>
                  <a:lnTo>
                    <a:pt x="797" y="423"/>
                  </a:lnTo>
                  <a:lnTo>
                    <a:pt x="795" y="414"/>
                  </a:lnTo>
                  <a:lnTo>
                    <a:pt x="793" y="406"/>
                  </a:lnTo>
                  <a:lnTo>
                    <a:pt x="790" y="397"/>
                  </a:lnTo>
                  <a:lnTo>
                    <a:pt x="786" y="389"/>
                  </a:lnTo>
                  <a:lnTo>
                    <a:pt x="781" y="382"/>
                  </a:lnTo>
                  <a:lnTo>
                    <a:pt x="775" y="374"/>
                  </a:lnTo>
                  <a:lnTo>
                    <a:pt x="770" y="369"/>
                  </a:lnTo>
                  <a:lnTo>
                    <a:pt x="763" y="362"/>
                  </a:lnTo>
                  <a:lnTo>
                    <a:pt x="757" y="357"/>
                  </a:lnTo>
                  <a:lnTo>
                    <a:pt x="749" y="353"/>
                  </a:lnTo>
                  <a:lnTo>
                    <a:pt x="741" y="349"/>
                  </a:lnTo>
                  <a:lnTo>
                    <a:pt x="733" y="346"/>
                  </a:lnTo>
                  <a:lnTo>
                    <a:pt x="724" y="344"/>
                  </a:lnTo>
                  <a:lnTo>
                    <a:pt x="716" y="342"/>
                  </a:lnTo>
                  <a:lnTo>
                    <a:pt x="706" y="341"/>
                  </a:lnTo>
                  <a:lnTo>
                    <a:pt x="682" y="341"/>
                  </a:lnTo>
                  <a:lnTo>
                    <a:pt x="682" y="341"/>
                  </a:lnTo>
                  <a:lnTo>
                    <a:pt x="678" y="342"/>
                  </a:lnTo>
                  <a:lnTo>
                    <a:pt x="674" y="344"/>
                  </a:lnTo>
                  <a:lnTo>
                    <a:pt x="670" y="345"/>
                  </a:lnTo>
                  <a:lnTo>
                    <a:pt x="666" y="348"/>
                  </a:lnTo>
                  <a:lnTo>
                    <a:pt x="664" y="352"/>
                  </a:lnTo>
                  <a:lnTo>
                    <a:pt x="663" y="356"/>
                  </a:lnTo>
                  <a:lnTo>
                    <a:pt x="661" y="360"/>
                  </a:lnTo>
                  <a:lnTo>
                    <a:pt x="660" y="365"/>
                  </a:lnTo>
                  <a:lnTo>
                    <a:pt x="660" y="365"/>
                  </a:lnTo>
                  <a:lnTo>
                    <a:pt x="661" y="369"/>
                  </a:lnTo>
                  <a:lnTo>
                    <a:pt x="663" y="373"/>
                  </a:lnTo>
                  <a:lnTo>
                    <a:pt x="664" y="377"/>
                  </a:lnTo>
                  <a:lnTo>
                    <a:pt x="666" y="381"/>
                  </a:lnTo>
                  <a:lnTo>
                    <a:pt x="670" y="383"/>
                  </a:lnTo>
                  <a:lnTo>
                    <a:pt x="674" y="385"/>
                  </a:lnTo>
                  <a:lnTo>
                    <a:pt x="678" y="386"/>
                  </a:lnTo>
                  <a:lnTo>
                    <a:pt x="682" y="387"/>
                  </a:lnTo>
                  <a:lnTo>
                    <a:pt x="682" y="387"/>
                  </a:lnTo>
                  <a:close/>
                  <a:moveTo>
                    <a:pt x="433" y="569"/>
                  </a:moveTo>
                  <a:lnTo>
                    <a:pt x="478" y="569"/>
                  </a:lnTo>
                  <a:lnTo>
                    <a:pt x="478" y="524"/>
                  </a:lnTo>
                  <a:lnTo>
                    <a:pt x="433" y="524"/>
                  </a:lnTo>
                  <a:lnTo>
                    <a:pt x="433" y="569"/>
                  </a:lnTo>
                  <a:close/>
                  <a:moveTo>
                    <a:pt x="570" y="524"/>
                  </a:moveTo>
                  <a:lnTo>
                    <a:pt x="523" y="524"/>
                  </a:lnTo>
                  <a:lnTo>
                    <a:pt x="523" y="569"/>
                  </a:lnTo>
                  <a:lnTo>
                    <a:pt x="570" y="569"/>
                  </a:lnTo>
                  <a:lnTo>
                    <a:pt x="570" y="524"/>
                  </a:lnTo>
                  <a:close/>
                  <a:moveTo>
                    <a:pt x="660" y="524"/>
                  </a:moveTo>
                  <a:lnTo>
                    <a:pt x="615" y="524"/>
                  </a:lnTo>
                  <a:lnTo>
                    <a:pt x="615" y="569"/>
                  </a:lnTo>
                  <a:lnTo>
                    <a:pt x="660" y="569"/>
                  </a:lnTo>
                  <a:lnTo>
                    <a:pt x="660" y="524"/>
                  </a:lnTo>
                  <a:close/>
                  <a:moveTo>
                    <a:pt x="1070" y="956"/>
                  </a:moveTo>
                  <a:lnTo>
                    <a:pt x="1001" y="956"/>
                  </a:lnTo>
                  <a:lnTo>
                    <a:pt x="1001" y="114"/>
                  </a:lnTo>
                  <a:lnTo>
                    <a:pt x="1001" y="114"/>
                  </a:lnTo>
                  <a:lnTo>
                    <a:pt x="1001" y="102"/>
                  </a:lnTo>
                  <a:lnTo>
                    <a:pt x="1000" y="91"/>
                  </a:lnTo>
                  <a:lnTo>
                    <a:pt x="996" y="81"/>
                  </a:lnTo>
                  <a:lnTo>
                    <a:pt x="993" y="70"/>
                  </a:lnTo>
                  <a:lnTo>
                    <a:pt x="988" y="60"/>
                  </a:lnTo>
                  <a:lnTo>
                    <a:pt x="982" y="50"/>
                  </a:lnTo>
                  <a:lnTo>
                    <a:pt x="976" y="42"/>
                  </a:lnTo>
                  <a:lnTo>
                    <a:pt x="968" y="34"/>
                  </a:lnTo>
                  <a:lnTo>
                    <a:pt x="960" y="26"/>
                  </a:lnTo>
                  <a:lnTo>
                    <a:pt x="952" y="20"/>
                  </a:lnTo>
                  <a:lnTo>
                    <a:pt x="941" y="14"/>
                  </a:lnTo>
                  <a:lnTo>
                    <a:pt x="932" y="9"/>
                  </a:lnTo>
                  <a:lnTo>
                    <a:pt x="921" y="5"/>
                  </a:lnTo>
                  <a:lnTo>
                    <a:pt x="911" y="2"/>
                  </a:lnTo>
                  <a:lnTo>
                    <a:pt x="899" y="1"/>
                  </a:lnTo>
                  <a:lnTo>
                    <a:pt x="888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02" y="1"/>
                  </a:lnTo>
                  <a:lnTo>
                    <a:pt x="92" y="2"/>
                  </a:lnTo>
                  <a:lnTo>
                    <a:pt x="81" y="5"/>
                  </a:lnTo>
                  <a:lnTo>
                    <a:pt x="71" y="9"/>
                  </a:lnTo>
                  <a:lnTo>
                    <a:pt x="60" y="14"/>
                  </a:lnTo>
                  <a:lnTo>
                    <a:pt x="51" y="20"/>
                  </a:lnTo>
                  <a:lnTo>
                    <a:pt x="43" y="26"/>
                  </a:lnTo>
                  <a:lnTo>
                    <a:pt x="33" y="34"/>
                  </a:lnTo>
                  <a:lnTo>
                    <a:pt x="27" y="42"/>
                  </a:lnTo>
                  <a:lnTo>
                    <a:pt x="20" y="50"/>
                  </a:lnTo>
                  <a:lnTo>
                    <a:pt x="15" y="60"/>
                  </a:lnTo>
                  <a:lnTo>
                    <a:pt x="10" y="70"/>
                  </a:lnTo>
                  <a:lnTo>
                    <a:pt x="6" y="81"/>
                  </a:lnTo>
                  <a:lnTo>
                    <a:pt x="3" y="91"/>
                  </a:lnTo>
                  <a:lnTo>
                    <a:pt x="2" y="102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2" y="119"/>
                  </a:lnTo>
                  <a:lnTo>
                    <a:pt x="3" y="123"/>
                  </a:lnTo>
                  <a:lnTo>
                    <a:pt x="4" y="127"/>
                  </a:lnTo>
                  <a:lnTo>
                    <a:pt x="7" y="130"/>
                  </a:lnTo>
                  <a:lnTo>
                    <a:pt x="11" y="133"/>
                  </a:lnTo>
                  <a:lnTo>
                    <a:pt x="15" y="135"/>
                  </a:lnTo>
                  <a:lnTo>
                    <a:pt x="19" y="137"/>
                  </a:lnTo>
                  <a:lnTo>
                    <a:pt x="24" y="137"/>
                  </a:lnTo>
                  <a:lnTo>
                    <a:pt x="92" y="137"/>
                  </a:lnTo>
                  <a:lnTo>
                    <a:pt x="92" y="978"/>
                  </a:lnTo>
                  <a:lnTo>
                    <a:pt x="92" y="978"/>
                  </a:lnTo>
                  <a:lnTo>
                    <a:pt x="92" y="990"/>
                  </a:lnTo>
                  <a:lnTo>
                    <a:pt x="94" y="1002"/>
                  </a:lnTo>
                  <a:lnTo>
                    <a:pt x="97" y="1013"/>
                  </a:lnTo>
                  <a:lnTo>
                    <a:pt x="101" y="1023"/>
                  </a:lnTo>
                  <a:lnTo>
                    <a:pt x="105" y="1033"/>
                  </a:lnTo>
                  <a:lnTo>
                    <a:pt x="112" y="1042"/>
                  </a:lnTo>
                  <a:lnTo>
                    <a:pt x="117" y="1051"/>
                  </a:lnTo>
                  <a:lnTo>
                    <a:pt x="125" y="1059"/>
                  </a:lnTo>
                  <a:lnTo>
                    <a:pt x="133" y="1066"/>
                  </a:lnTo>
                  <a:lnTo>
                    <a:pt x="142" y="1072"/>
                  </a:lnTo>
                  <a:lnTo>
                    <a:pt x="152" y="1079"/>
                  </a:lnTo>
                  <a:lnTo>
                    <a:pt x="161" y="1083"/>
                  </a:lnTo>
                  <a:lnTo>
                    <a:pt x="171" y="1087"/>
                  </a:lnTo>
                  <a:lnTo>
                    <a:pt x="182" y="1090"/>
                  </a:lnTo>
                  <a:lnTo>
                    <a:pt x="194" y="1091"/>
                  </a:lnTo>
                  <a:lnTo>
                    <a:pt x="206" y="1092"/>
                  </a:lnTo>
                  <a:lnTo>
                    <a:pt x="978" y="1092"/>
                  </a:lnTo>
                  <a:lnTo>
                    <a:pt x="978" y="1092"/>
                  </a:lnTo>
                  <a:lnTo>
                    <a:pt x="990" y="1091"/>
                  </a:lnTo>
                  <a:lnTo>
                    <a:pt x="1001" y="1090"/>
                  </a:lnTo>
                  <a:lnTo>
                    <a:pt x="1013" y="1087"/>
                  </a:lnTo>
                  <a:lnTo>
                    <a:pt x="1022" y="1083"/>
                  </a:lnTo>
                  <a:lnTo>
                    <a:pt x="1033" y="1079"/>
                  </a:lnTo>
                  <a:lnTo>
                    <a:pt x="1042" y="1072"/>
                  </a:lnTo>
                  <a:lnTo>
                    <a:pt x="1051" y="1066"/>
                  </a:lnTo>
                  <a:lnTo>
                    <a:pt x="1059" y="1059"/>
                  </a:lnTo>
                  <a:lnTo>
                    <a:pt x="1066" y="1051"/>
                  </a:lnTo>
                  <a:lnTo>
                    <a:pt x="1073" y="1042"/>
                  </a:lnTo>
                  <a:lnTo>
                    <a:pt x="1078" y="1033"/>
                  </a:lnTo>
                  <a:lnTo>
                    <a:pt x="1083" y="1023"/>
                  </a:lnTo>
                  <a:lnTo>
                    <a:pt x="1087" y="1013"/>
                  </a:lnTo>
                  <a:lnTo>
                    <a:pt x="1090" y="1002"/>
                  </a:lnTo>
                  <a:lnTo>
                    <a:pt x="1091" y="990"/>
                  </a:lnTo>
                  <a:lnTo>
                    <a:pt x="1092" y="978"/>
                  </a:lnTo>
                  <a:lnTo>
                    <a:pt x="1092" y="978"/>
                  </a:lnTo>
                  <a:lnTo>
                    <a:pt x="1092" y="974"/>
                  </a:lnTo>
                  <a:lnTo>
                    <a:pt x="1091" y="970"/>
                  </a:lnTo>
                  <a:lnTo>
                    <a:pt x="1089" y="966"/>
                  </a:lnTo>
                  <a:lnTo>
                    <a:pt x="1086" y="962"/>
                  </a:lnTo>
                  <a:lnTo>
                    <a:pt x="1082" y="960"/>
                  </a:lnTo>
                  <a:lnTo>
                    <a:pt x="1078" y="957"/>
                  </a:lnTo>
                  <a:lnTo>
                    <a:pt x="1074" y="956"/>
                  </a:lnTo>
                  <a:lnTo>
                    <a:pt x="1070" y="956"/>
                  </a:lnTo>
                  <a:lnTo>
                    <a:pt x="1070" y="956"/>
                  </a:lnTo>
                  <a:close/>
                  <a:moveTo>
                    <a:pt x="51" y="91"/>
                  </a:moveTo>
                  <a:lnTo>
                    <a:pt x="51" y="91"/>
                  </a:lnTo>
                  <a:lnTo>
                    <a:pt x="55" y="82"/>
                  </a:lnTo>
                  <a:lnTo>
                    <a:pt x="60" y="73"/>
                  </a:lnTo>
                  <a:lnTo>
                    <a:pt x="67" y="65"/>
                  </a:lnTo>
                  <a:lnTo>
                    <a:pt x="75" y="58"/>
                  </a:lnTo>
                  <a:lnTo>
                    <a:pt x="84" y="53"/>
                  </a:lnTo>
                  <a:lnTo>
                    <a:pt x="93" y="49"/>
                  </a:lnTo>
                  <a:lnTo>
                    <a:pt x="104" y="46"/>
                  </a:lnTo>
                  <a:lnTo>
                    <a:pt x="114" y="46"/>
                  </a:lnTo>
                  <a:lnTo>
                    <a:pt x="797" y="46"/>
                  </a:lnTo>
                  <a:lnTo>
                    <a:pt x="797" y="46"/>
                  </a:lnTo>
                  <a:lnTo>
                    <a:pt x="790" y="56"/>
                  </a:lnTo>
                  <a:lnTo>
                    <a:pt x="785" y="68"/>
                  </a:lnTo>
                  <a:lnTo>
                    <a:pt x="779" y="79"/>
                  </a:lnTo>
                  <a:lnTo>
                    <a:pt x="777" y="91"/>
                  </a:lnTo>
                  <a:lnTo>
                    <a:pt x="51" y="91"/>
                  </a:lnTo>
                  <a:close/>
                  <a:moveTo>
                    <a:pt x="274" y="978"/>
                  </a:moveTo>
                  <a:lnTo>
                    <a:pt x="274" y="978"/>
                  </a:lnTo>
                  <a:lnTo>
                    <a:pt x="272" y="993"/>
                  </a:lnTo>
                  <a:lnTo>
                    <a:pt x="268" y="1005"/>
                  </a:lnTo>
                  <a:lnTo>
                    <a:pt x="262" y="1017"/>
                  </a:lnTo>
                  <a:lnTo>
                    <a:pt x="254" y="1027"/>
                  </a:lnTo>
                  <a:lnTo>
                    <a:pt x="243" y="1035"/>
                  </a:lnTo>
                  <a:lnTo>
                    <a:pt x="233" y="1042"/>
                  </a:lnTo>
                  <a:lnTo>
                    <a:pt x="219" y="1046"/>
                  </a:lnTo>
                  <a:lnTo>
                    <a:pt x="206" y="1047"/>
                  </a:lnTo>
                  <a:lnTo>
                    <a:pt x="206" y="1047"/>
                  </a:lnTo>
                  <a:lnTo>
                    <a:pt x="191" y="1046"/>
                  </a:lnTo>
                  <a:lnTo>
                    <a:pt x="179" y="1042"/>
                  </a:lnTo>
                  <a:lnTo>
                    <a:pt x="167" y="1035"/>
                  </a:lnTo>
                  <a:lnTo>
                    <a:pt x="157" y="1027"/>
                  </a:lnTo>
                  <a:lnTo>
                    <a:pt x="149" y="1017"/>
                  </a:lnTo>
                  <a:lnTo>
                    <a:pt x="142" y="1005"/>
                  </a:lnTo>
                  <a:lnTo>
                    <a:pt x="138" y="993"/>
                  </a:lnTo>
                  <a:lnTo>
                    <a:pt x="137" y="978"/>
                  </a:lnTo>
                  <a:lnTo>
                    <a:pt x="137" y="137"/>
                  </a:lnTo>
                  <a:lnTo>
                    <a:pt x="797" y="137"/>
                  </a:lnTo>
                  <a:lnTo>
                    <a:pt x="797" y="137"/>
                  </a:lnTo>
                  <a:lnTo>
                    <a:pt x="802" y="137"/>
                  </a:lnTo>
                  <a:lnTo>
                    <a:pt x="806" y="135"/>
                  </a:lnTo>
                  <a:lnTo>
                    <a:pt x="810" y="133"/>
                  </a:lnTo>
                  <a:lnTo>
                    <a:pt x="812" y="130"/>
                  </a:lnTo>
                  <a:lnTo>
                    <a:pt x="815" y="127"/>
                  </a:lnTo>
                  <a:lnTo>
                    <a:pt x="818" y="123"/>
                  </a:lnTo>
                  <a:lnTo>
                    <a:pt x="819" y="119"/>
                  </a:lnTo>
                  <a:lnTo>
                    <a:pt x="819" y="114"/>
                  </a:lnTo>
                  <a:lnTo>
                    <a:pt x="819" y="114"/>
                  </a:lnTo>
                  <a:lnTo>
                    <a:pt x="820" y="101"/>
                  </a:lnTo>
                  <a:lnTo>
                    <a:pt x="824" y="87"/>
                  </a:lnTo>
                  <a:lnTo>
                    <a:pt x="831" y="75"/>
                  </a:lnTo>
                  <a:lnTo>
                    <a:pt x="839" y="66"/>
                  </a:lnTo>
                  <a:lnTo>
                    <a:pt x="850" y="58"/>
                  </a:lnTo>
                  <a:lnTo>
                    <a:pt x="862" y="52"/>
                  </a:lnTo>
                  <a:lnTo>
                    <a:pt x="874" y="48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901" y="48"/>
                  </a:lnTo>
                  <a:lnTo>
                    <a:pt x="915" y="52"/>
                  </a:lnTo>
                  <a:lnTo>
                    <a:pt x="925" y="58"/>
                  </a:lnTo>
                  <a:lnTo>
                    <a:pt x="936" y="66"/>
                  </a:lnTo>
                  <a:lnTo>
                    <a:pt x="944" y="75"/>
                  </a:lnTo>
                  <a:lnTo>
                    <a:pt x="950" y="87"/>
                  </a:lnTo>
                  <a:lnTo>
                    <a:pt x="954" y="101"/>
                  </a:lnTo>
                  <a:lnTo>
                    <a:pt x="956" y="114"/>
                  </a:lnTo>
                  <a:lnTo>
                    <a:pt x="956" y="956"/>
                  </a:lnTo>
                  <a:lnTo>
                    <a:pt x="296" y="956"/>
                  </a:lnTo>
                  <a:lnTo>
                    <a:pt x="296" y="956"/>
                  </a:lnTo>
                  <a:lnTo>
                    <a:pt x="292" y="956"/>
                  </a:lnTo>
                  <a:lnTo>
                    <a:pt x="287" y="957"/>
                  </a:lnTo>
                  <a:lnTo>
                    <a:pt x="284" y="960"/>
                  </a:lnTo>
                  <a:lnTo>
                    <a:pt x="280" y="962"/>
                  </a:lnTo>
                  <a:lnTo>
                    <a:pt x="278" y="966"/>
                  </a:lnTo>
                  <a:lnTo>
                    <a:pt x="275" y="970"/>
                  </a:lnTo>
                  <a:lnTo>
                    <a:pt x="274" y="974"/>
                  </a:lnTo>
                  <a:lnTo>
                    <a:pt x="274" y="978"/>
                  </a:lnTo>
                  <a:lnTo>
                    <a:pt x="274" y="978"/>
                  </a:lnTo>
                  <a:close/>
                  <a:moveTo>
                    <a:pt x="978" y="1047"/>
                  </a:moveTo>
                  <a:lnTo>
                    <a:pt x="296" y="1047"/>
                  </a:lnTo>
                  <a:lnTo>
                    <a:pt x="296" y="1047"/>
                  </a:lnTo>
                  <a:lnTo>
                    <a:pt x="303" y="1036"/>
                  </a:lnTo>
                  <a:lnTo>
                    <a:pt x="309" y="1026"/>
                  </a:lnTo>
                  <a:lnTo>
                    <a:pt x="313" y="1014"/>
                  </a:lnTo>
                  <a:lnTo>
                    <a:pt x="317" y="1001"/>
                  </a:lnTo>
                  <a:lnTo>
                    <a:pt x="1043" y="1001"/>
                  </a:lnTo>
                  <a:lnTo>
                    <a:pt x="1043" y="1001"/>
                  </a:lnTo>
                  <a:lnTo>
                    <a:pt x="1038" y="1011"/>
                  </a:lnTo>
                  <a:lnTo>
                    <a:pt x="1033" y="1019"/>
                  </a:lnTo>
                  <a:lnTo>
                    <a:pt x="1026" y="1027"/>
                  </a:lnTo>
                  <a:lnTo>
                    <a:pt x="1018" y="1034"/>
                  </a:lnTo>
                  <a:lnTo>
                    <a:pt x="1009" y="1039"/>
                  </a:lnTo>
                  <a:lnTo>
                    <a:pt x="1000" y="1043"/>
                  </a:lnTo>
                  <a:lnTo>
                    <a:pt x="989" y="1046"/>
                  </a:lnTo>
                  <a:lnTo>
                    <a:pt x="978" y="1047"/>
                  </a:lnTo>
                  <a:lnTo>
                    <a:pt x="978" y="10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24" name="Dowolny kształt 23"/>
          <p:cNvSpPr>
            <a:spLocks noChangeAspect="1"/>
          </p:cNvSpPr>
          <p:nvPr/>
        </p:nvSpPr>
        <p:spPr bwMode="auto">
          <a:xfrm>
            <a:off x="8346668" y="3533942"/>
            <a:ext cx="2099856" cy="2691256"/>
          </a:xfrm>
          <a:custGeom>
            <a:avLst/>
            <a:gdLst>
              <a:gd name="connsiteX0" fmla="*/ 1625585 w 2701925"/>
              <a:gd name="connsiteY0" fmla="*/ 0 h 3622675"/>
              <a:gd name="connsiteX1" fmla="*/ 2453496 w 2701925"/>
              <a:gd name="connsiteY1" fmla="*/ 0 h 3622675"/>
              <a:gd name="connsiteX2" fmla="*/ 2453830 w 2701925"/>
              <a:gd name="connsiteY2" fmla="*/ 112 h 3622675"/>
              <a:gd name="connsiteX3" fmla="*/ 2454275 w 2701925"/>
              <a:gd name="connsiteY3" fmla="*/ 0 h 3622675"/>
              <a:gd name="connsiteX4" fmla="*/ 2466975 w 2701925"/>
              <a:gd name="connsiteY4" fmla="*/ 794 h 3622675"/>
              <a:gd name="connsiteX5" fmla="*/ 2479675 w 2701925"/>
              <a:gd name="connsiteY5" fmla="*/ 2382 h 3622675"/>
              <a:gd name="connsiteX6" fmla="*/ 2491581 w 2701925"/>
              <a:gd name="connsiteY6" fmla="*/ 3176 h 3622675"/>
              <a:gd name="connsiteX7" fmla="*/ 2504281 w 2701925"/>
              <a:gd name="connsiteY7" fmla="*/ 5559 h 3622675"/>
              <a:gd name="connsiteX8" fmla="*/ 2528094 w 2701925"/>
              <a:gd name="connsiteY8" fmla="*/ 11912 h 3622675"/>
              <a:gd name="connsiteX9" fmla="*/ 2550319 w 2701925"/>
              <a:gd name="connsiteY9" fmla="*/ 19853 h 3622675"/>
              <a:gd name="connsiteX10" fmla="*/ 2572544 w 2701925"/>
              <a:gd name="connsiteY10" fmla="*/ 30176 h 3622675"/>
              <a:gd name="connsiteX11" fmla="*/ 2592388 w 2701925"/>
              <a:gd name="connsiteY11" fmla="*/ 42881 h 3622675"/>
              <a:gd name="connsiteX12" fmla="*/ 2611438 w 2701925"/>
              <a:gd name="connsiteY12" fmla="*/ 57175 h 3622675"/>
              <a:gd name="connsiteX13" fmla="*/ 2629694 w 2701925"/>
              <a:gd name="connsiteY13" fmla="*/ 73851 h 3622675"/>
              <a:gd name="connsiteX14" fmla="*/ 2645569 w 2701925"/>
              <a:gd name="connsiteY14" fmla="*/ 90527 h 3622675"/>
              <a:gd name="connsiteX15" fmla="*/ 2659856 w 2701925"/>
              <a:gd name="connsiteY15" fmla="*/ 109586 h 3622675"/>
              <a:gd name="connsiteX16" fmla="*/ 2672556 w 2701925"/>
              <a:gd name="connsiteY16" fmla="*/ 131026 h 3622675"/>
              <a:gd name="connsiteX17" fmla="*/ 2682875 w 2701925"/>
              <a:gd name="connsiteY17" fmla="*/ 152467 h 3622675"/>
              <a:gd name="connsiteX18" fmla="*/ 2691606 w 2701925"/>
              <a:gd name="connsiteY18" fmla="*/ 174702 h 3622675"/>
              <a:gd name="connsiteX19" fmla="*/ 2697956 w 2701925"/>
              <a:gd name="connsiteY19" fmla="*/ 199319 h 3622675"/>
              <a:gd name="connsiteX20" fmla="*/ 2700338 w 2701925"/>
              <a:gd name="connsiteY20" fmla="*/ 210436 h 3622675"/>
              <a:gd name="connsiteX21" fmla="*/ 2701131 w 2701925"/>
              <a:gd name="connsiteY21" fmla="*/ 223142 h 3622675"/>
              <a:gd name="connsiteX22" fmla="*/ 2701925 w 2701925"/>
              <a:gd name="connsiteY22" fmla="*/ 235847 h 3622675"/>
              <a:gd name="connsiteX23" fmla="*/ 2701925 w 2701925"/>
              <a:gd name="connsiteY23" fmla="*/ 248553 h 3622675"/>
              <a:gd name="connsiteX24" fmla="*/ 2701925 w 2701925"/>
              <a:gd name="connsiteY24" fmla="*/ 3135893 h 3622675"/>
              <a:gd name="connsiteX25" fmla="*/ 2701925 w 2701925"/>
              <a:gd name="connsiteY25" fmla="*/ 3148599 h 3622675"/>
              <a:gd name="connsiteX26" fmla="*/ 2701131 w 2701925"/>
              <a:gd name="connsiteY26" fmla="*/ 3161304 h 3622675"/>
              <a:gd name="connsiteX27" fmla="*/ 2700338 w 2701925"/>
              <a:gd name="connsiteY27" fmla="*/ 3174010 h 3622675"/>
              <a:gd name="connsiteX28" fmla="*/ 2697956 w 2701925"/>
              <a:gd name="connsiteY28" fmla="*/ 3185127 h 3622675"/>
              <a:gd name="connsiteX29" fmla="*/ 2691606 w 2701925"/>
              <a:gd name="connsiteY29" fmla="*/ 3209744 h 3622675"/>
              <a:gd name="connsiteX30" fmla="*/ 2682875 w 2701925"/>
              <a:gd name="connsiteY30" fmla="*/ 3232773 h 3622675"/>
              <a:gd name="connsiteX31" fmla="*/ 2672556 w 2701925"/>
              <a:gd name="connsiteY31" fmla="*/ 3253420 h 3622675"/>
              <a:gd name="connsiteX32" fmla="*/ 2659856 w 2701925"/>
              <a:gd name="connsiteY32" fmla="*/ 3274860 h 3622675"/>
              <a:gd name="connsiteX33" fmla="*/ 2645569 w 2701925"/>
              <a:gd name="connsiteY33" fmla="*/ 3293919 h 3622675"/>
              <a:gd name="connsiteX34" fmla="*/ 2629694 w 2701925"/>
              <a:gd name="connsiteY34" fmla="*/ 3311389 h 3622675"/>
              <a:gd name="connsiteX35" fmla="*/ 2611438 w 2701925"/>
              <a:gd name="connsiteY35" fmla="*/ 3327271 h 3622675"/>
              <a:gd name="connsiteX36" fmla="*/ 2592388 w 2701925"/>
              <a:gd name="connsiteY36" fmla="*/ 3341564 h 3622675"/>
              <a:gd name="connsiteX37" fmla="*/ 2572544 w 2701925"/>
              <a:gd name="connsiteY37" fmla="*/ 3354270 h 3622675"/>
              <a:gd name="connsiteX38" fmla="*/ 2550319 w 2701925"/>
              <a:gd name="connsiteY38" fmla="*/ 3364593 h 3622675"/>
              <a:gd name="connsiteX39" fmla="*/ 2528094 w 2701925"/>
              <a:gd name="connsiteY39" fmla="*/ 3372534 h 3622675"/>
              <a:gd name="connsiteX40" fmla="*/ 2504281 w 2701925"/>
              <a:gd name="connsiteY40" fmla="*/ 3378887 h 3622675"/>
              <a:gd name="connsiteX41" fmla="*/ 2491581 w 2701925"/>
              <a:gd name="connsiteY41" fmla="*/ 3381269 h 3622675"/>
              <a:gd name="connsiteX42" fmla="*/ 2479675 w 2701925"/>
              <a:gd name="connsiteY42" fmla="*/ 3383652 h 3622675"/>
              <a:gd name="connsiteX43" fmla="*/ 2466975 w 2701925"/>
              <a:gd name="connsiteY43" fmla="*/ 3383652 h 3622675"/>
              <a:gd name="connsiteX44" fmla="*/ 2454275 w 2701925"/>
              <a:gd name="connsiteY44" fmla="*/ 3384446 h 3622675"/>
              <a:gd name="connsiteX45" fmla="*/ 1596231 w 2701925"/>
              <a:gd name="connsiteY45" fmla="*/ 3384446 h 3622675"/>
              <a:gd name="connsiteX46" fmla="*/ 1362075 w 2701925"/>
              <a:gd name="connsiteY46" fmla="*/ 3618705 h 3622675"/>
              <a:gd name="connsiteX47" fmla="*/ 1357312 w 2701925"/>
              <a:gd name="connsiteY47" fmla="*/ 3621881 h 3622675"/>
              <a:gd name="connsiteX48" fmla="*/ 1351756 w 2701925"/>
              <a:gd name="connsiteY48" fmla="*/ 3622675 h 3622675"/>
              <a:gd name="connsiteX49" fmla="*/ 1345406 w 2701925"/>
              <a:gd name="connsiteY49" fmla="*/ 3621881 h 3622675"/>
              <a:gd name="connsiteX50" fmla="*/ 1339850 w 2701925"/>
              <a:gd name="connsiteY50" fmla="*/ 3618705 h 3622675"/>
              <a:gd name="connsiteX51" fmla="*/ 1106487 w 2701925"/>
              <a:gd name="connsiteY51" fmla="*/ 3384446 h 3622675"/>
              <a:gd name="connsiteX52" fmla="*/ 248444 w 2701925"/>
              <a:gd name="connsiteY52" fmla="*/ 3384446 h 3622675"/>
              <a:gd name="connsiteX53" fmla="*/ 236538 w 2701925"/>
              <a:gd name="connsiteY53" fmla="*/ 3383652 h 3622675"/>
              <a:gd name="connsiteX54" fmla="*/ 223837 w 2701925"/>
              <a:gd name="connsiteY54" fmla="*/ 3383652 h 3622675"/>
              <a:gd name="connsiteX55" fmla="*/ 211138 w 2701925"/>
              <a:gd name="connsiteY55" fmla="*/ 3381269 h 3622675"/>
              <a:gd name="connsiteX56" fmla="*/ 198438 w 2701925"/>
              <a:gd name="connsiteY56" fmla="*/ 3378887 h 3622675"/>
              <a:gd name="connsiteX57" fmla="*/ 175419 w 2701925"/>
              <a:gd name="connsiteY57" fmla="*/ 3372534 h 3622675"/>
              <a:gd name="connsiteX58" fmla="*/ 151606 w 2701925"/>
              <a:gd name="connsiteY58" fmla="*/ 3364593 h 3622675"/>
              <a:gd name="connsiteX59" fmla="*/ 129381 w 2701925"/>
              <a:gd name="connsiteY59" fmla="*/ 3354270 h 3622675"/>
              <a:gd name="connsiteX60" fmla="*/ 109538 w 2701925"/>
              <a:gd name="connsiteY60" fmla="*/ 3341564 h 3622675"/>
              <a:gd name="connsiteX61" fmla="*/ 90488 w 2701925"/>
              <a:gd name="connsiteY61" fmla="*/ 3327271 h 3622675"/>
              <a:gd name="connsiteX62" fmla="*/ 73025 w 2701925"/>
              <a:gd name="connsiteY62" fmla="*/ 3311389 h 3622675"/>
              <a:gd name="connsiteX63" fmla="*/ 57150 w 2701925"/>
              <a:gd name="connsiteY63" fmla="*/ 3293919 h 3622675"/>
              <a:gd name="connsiteX64" fmla="*/ 42069 w 2701925"/>
              <a:gd name="connsiteY64" fmla="*/ 3274860 h 3622675"/>
              <a:gd name="connsiteX65" fmla="*/ 29369 w 2701925"/>
              <a:gd name="connsiteY65" fmla="*/ 3253420 h 3622675"/>
              <a:gd name="connsiteX66" fmla="*/ 19050 w 2701925"/>
              <a:gd name="connsiteY66" fmla="*/ 3232773 h 3622675"/>
              <a:gd name="connsiteX67" fmla="*/ 11906 w 2701925"/>
              <a:gd name="connsiteY67" fmla="*/ 3209744 h 3622675"/>
              <a:gd name="connsiteX68" fmla="*/ 5556 w 2701925"/>
              <a:gd name="connsiteY68" fmla="*/ 3185127 h 3622675"/>
              <a:gd name="connsiteX69" fmla="*/ 3175 w 2701925"/>
              <a:gd name="connsiteY69" fmla="*/ 3174010 h 3622675"/>
              <a:gd name="connsiteX70" fmla="*/ 1587 w 2701925"/>
              <a:gd name="connsiteY70" fmla="*/ 3161304 h 3622675"/>
              <a:gd name="connsiteX71" fmla="*/ 0 w 2701925"/>
              <a:gd name="connsiteY71" fmla="*/ 3148599 h 3622675"/>
              <a:gd name="connsiteX72" fmla="*/ 0 w 2701925"/>
              <a:gd name="connsiteY72" fmla="*/ 3135893 h 3622675"/>
              <a:gd name="connsiteX73" fmla="*/ 0 w 2701925"/>
              <a:gd name="connsiteY73" fmla="*/ 673395 h 3622675"/>
              <a:gd name="connsiteX74" fmla="*/ 0 w 2701925"/>
              <a:gd name="connsiteY74" fmla="*/ 670219 h 3622675"/>
              <a:gd name="connsiteX75" fmla="*/ 1587 w 2701925"/>
              <a:gd name="connsiteY75" fmla="*/ 667042 h 3622675"/>
              <a:gd name="connsiteX76" fmla="*/ 4763 w 2701925"/>
              <a:gd name="connsiteY76" fmla="*/ 663072 h 3622675"/>
              <a:gd name="connsiteX77" fmla="*/ 9525 w 2701925"/>
              <a:gd name="connsiteY77" fmla="*/ 659101 h 3622675"/>
              <a:gd name="connsiteX78" fmla="*/ 12700 w 2701925"/>
              <a:gd name="connsiteY78" fmla="*/ 659101 h 3622675"/>
              <a:gd name="connsiteX79" fmla="*/ 15875 w 2701925"/>
              <a:gd name="connsiteY79" fmla="*/ 657513 h 3622675"/>
              <a:gd name="connsiteX80" fmla="*/ 19050 w 2701925"/>
              <a:gd name="connsiteY80" fmla="*/ 659101 h 3622675"/>
              <a:gd name="connsiteX81" fmla="*/ 21431 w 2701925"/>
              <a:gd name="connsiteY81" fmla="*/ 659101 h 3622675"/>
              <a:gd name="connsiteX82" fmla="*/ 26194 w 2701925"/>
              <a:gd name="connsiteY82" fmla="*/ 663072 h 3622675"/>
              <a:gd name="connsiteX83" fmla="*/ 29369 w 2701925"/>
              <a:gd name="connsiteY83" fmla="*/ 667042 h 3622675"/>
              <a:gd name="connsiteX84" fmla="*/ 30956 w 2701925"/>
              <a:gd name="connsiteY84" fmla="*/ 670219 h 3622675"/>
              <a:gd name="connsiteX85" fmla="*/ 30956 w 2701925"/>
              <a:gd name="connsiteY85" fmla="*/ 673395 h 3622675"/>
              <a:gd name="connsiteX86" fmla="*/ 30956 w 2701925"/>
              <a:gd name="connsiteY86" fmla="*/ 3135893 h 3622675"/>
              <a:gd name="connsiteX87" fmla="*/ 31750 w 2701925"/>
              <a:gd name="connsiteY87" fmla="*/ 3158128 h 3622675"/>
              <a:gd name="connsiteX88" fmla="*/ 34925 w 2701925"/>
              <a:gd name="connsiteY88" fmla="*/ 3178774 h 3622675"/>
              <a:gd name="connsiteX89" fmla="*/ 41275 w 2701925"/>
              <a:gd name="connsiteY89" fmla="*/ 3200215 h 3622675"/>
              <a:gd name="connsiteX90" fmla="*/ 48419 w 2701925"/>
              <a:gd name="connsiteY90" fmla="*/ 3220067 h 3622675"/>
              <a:gd name="connsiteX91" fmla="*/ 57150 w 2701925"/>
              <a:gd name="connsiteY91" fmla="*/ 3239126 h 3622675"/>
              <a:gd name="connsiteX92" fmla="*/ 69056 w 2701925"/>
              <a:gd name="connsiteY92" fmla="*/ 3256596 h 3622675"/>
              <a:gd name="connsiteX93" fmla="*/ 80963 w 2701925"/>
              <a:gd name="connsiteY93" fmla="*/ 3274066 h 3622675"/>
              <a:gd name="connsiteX94" fmla="*/ 95250 w 2701925"/>
              <a:gd name="connsiteY94" fmla="*/ 3289948 h 3622675"/>
              <a:gd name="connsiteX95" fmla="*/ 111125 w 2701925"/>
              <a:gd name="connsiteY95" fmla="*/ 3303448 h 3622675"/>
              <a:gd name="connsiteX96" fmla="*/ 127000 w 2701925"/>
              <a:gd name="connsiteY96" fmla="*/ 3316153 h 3622675"/>
              <a:gd name="connsiteX97" fmla="*/ 144463 w 2701925"/>
              <a:gd name="connsiteY97" fmla="*/ 3326477 h 3622675"/>
              <a:gd name="connsiteX98" fmla="*/ 163513 w 2701925"/>
              <a:gd name="connsiteY98" fmla="*/ 3336006 h 3622675"/>
              <a:gd name="connsiteX99" fmla="*/ 183356 w 2701925"/>
              <a:gd name="connsiteY99" fmla="*/ 3343153 h 3622675"/>
              <a:gd name="connsiteX100" fmla="*/ 204787 w 2701925"/>
              <a:gd name="connsiteY100" fmla="*/ 3348711 h 3622675"/>
              <a:gd name="connsiteX101" fmla="*/ 227013 w 2701925"/>
              <a:gd name="connsiteY101" fmla="*/ 3351888 h 3622675"/>
              <a:gd name="connsiteX102" fmla="*/ 248444 w 2701925"/>
              <a:gd name="connsiteY102" fmla="*/ 3352682 h 3622675"/>
              <a:gd name="connsiteX103" fmla="*/ 1112837 w 2701925"/>
              <a:gd name="connsiteY103" fmla="*/ 3352682 h 3622675"/>
              <a:gd name="connsiteX104" fmla="*/ 1119187 w 2701925"/>
              <a:gd name="connsiteY104" fmla="*/ 3355064 h 3622675"/>
              <a:gd name="connsiteX105" fmla="*/ 1123950 w 2701925"/>
              <a:gd name="connsiteY105" fmla="*/ 3358240 h 3622675"/>
              <a:gd name="connsiteX106" fmla="*/ 1351756 w 2701925"/>
              <a:gd name="connsiteY106" fmla="*/ 3586147 h 3622675"/>
              <a:gd name="connsiteX107" fmla="*/ 1579562 w 2701925"/>
              <a:gd name="connsiteY107" fmla="*/ 3358240 h 3622675"/>
              <a:gd name="connsiteX108" fmla="*/ 1584325 w 2701925"/>
              <a:gd name="connsiteY108" fmla="*/ 3355064 h 3622675"/>
              <a:gd name="connsiteX109" fmla="*/ 1589881 w 2701925"/>
              <a:gd name="connsiteY109" fmla="*/ 3352682 h 3622675"/>
              <a:gd name="connsiteX110" fmla="*/ 2454275 w 2701925"/>
              <a:gd name="connsiteY110" fmla="*/ 3352682 h 3622675"/>
              <a:gd name="connsiteX111" fmla="*/ 2476500 w 2701925"/>
              <a:gd name="connsiteY111" fmla="*/ 3351888 h 3622675"/>
              <a:gd name="connsiteX112" fmla="*/ 2497931 w 2701925"/>
              <a:gd name="connsiteY112" fmla="*/ 3348711 h 3622675"/>
              <a:gd name="connsiteX113" fmla="*/ 2518569 w 2701925"/>
              <a:gd name="connsiteY113" fmla="*/ 3343153 h 3622675"/>
              <a:gd name="connsiteX114" fmla="*/ 2539206 w 2701925"/>
              <a:gd name="connsiteY114" fmla="*/ 3336006 h 3622675"/>
              <a:gd name="connsiteX115" fmla="*/ 2557463 w 2701925"/>
              <a:gd name="connsiteY115" fmla="*/ 3326477 h 3622675"/>
              <a:gd name="connsiteX116" fmla="*/ 2575719 w 2701925"/>
              <a:gd name="connsiteY116" fmla="*/ 3316153 h 3622675"/>
              <a:gd name="connsiteX117" fmla="*/ 2592388 w 2701925"/>
              <a:gd name="connsiteY117" fmla="*/ 3303448 h 3622675"/>
              <a:gd name="connsiteX118" fmla="*/ 2607469 w 2701925"/>
              <a:gd name="connsiteY118" fmla="*/ 3289948 h 3622675"/>
              <a:gd name="connsiteX119" fmla="*/ 2621756 w 2701925"/>
              <a:gd name="connsiteY119" fmla="*/ 3274066 h 3622675"/>
              <a:gd name="connsiteX120" fmla="*/ 2634456 w 2701925"/>
              <a:gd name="connsiteY120" fmla="*/ 3256596 h 3622675"/>
              <a:gd name="connsiteX121" fmla="*/ 2645569 w 2701925"/>
              <a:gd name="connsiteY121" fmla="*/ 3239126 h 3622675"/>
              <a:gd name="connsiteX122" fmla="*/ 2655094 w 2701925"/>
              <a:gd name="connsiteY122" fmla="*/ 3220067 h 3622675"/>
              <a:gd name="connsiteX123" fmla="*/ 2662238 w 2701925"/>
              <a:gd name="connsiteY123" fmla="*/ 3200215 h 3622675"/>
              <a:gd name="connsiteX124" fmla="*/ 2667794 w 2701925"/>
              <a:gd name="connsiteY124" fmla="*/ 3178774 h 3622675"/>
              <a:gd name="connsiteX125" fmla="*/ 2670175 w 2701925"/>
              <a:gd name="connsiteY125" fmla="*/ 3158128 h 3622675"/>
              <a:gd name="connsiteX126" fmla="*/ 2671763 w 2701925"/>
              <a:gd name="connsiteY126" fmla="*/ 3135893 h 3622675"/>
              <a:gd name="connsiteX127" fmla="*/ 2671763 w 2701925"/>
              <a:gd name="connsiteY127" fmla="*/ 248553 h 3622675"/>
              <a:gd name="connsiteX128" fmla="*/ 2670175 w 2701925"/>
              <a:gd name="connsiteY128" fmla="*/ 226318 h 3622675"/>
              <a:gd name="connsiteX129" fmla="*/ 2667794 w 2701925"/>
              <a:gd name="connsiteY129" fmla="*/ 205672 h 3622675"/>
              <a:gd name="connsiteX130" fmla="*/ 2662238 w 2701925"/>
              <a:gd name="connsiteY130" fmla="*/ 184231 h 3622675"/>
              <a:gd name="connsiteX131" fmla="*/ 2655094 w 2701925"/>
              <a:gd name="connsiteY131" fmla="*/ 164378 h 3622675"/>
              <a:gd name="connsiteX132" fmla="*/ 2645569 w 2701925"/>
              <a:gd name="connsiteY132" fmla="*/ 145320 h 3622675"/>
              <a:gd name="connsiteX133" fmla="*/ 2634456 w 2701925"/>
              <a:gd name="connsiteY133" fmla="*/ 127850 h 3622675"/>
              <a:gd name="connsiteX134" fmla="*/ 2621756 w 2701925"/>
              <a:gd name="connsiteY134" fmla="*/ 110380 h 3622675"/>
              <a:gd name="connsiteX135" fmla="*/ 2607469 w 2701925"/>
              <a:gd name="connsiteY135" fmla="*/ 94498 h 3622675"/>
              <a:gd name="connsiteX136" fmla="*/ 2592388 w 2701925"/>
              <a:gd name="connsiteY136" fmla="*/ 80998 h 3622675"/>
              <a:gd name="connsiteX137" fmla="*/ 2575719 w 2701925"/>
              <a:gd name="connsiteY137" fmla="*/ 68292 h 3622675"/>
              <a:gd name="connsiteX138" fmla="*/ 2557463 w 2701925"/>
              <a:gd name="connsiteY138" fmla="*/ 57969 h 3622675"/>
              <a:gd name="connsiteX139" fmla="*/ 2539206 w 2701925"/>
              <a:gd name="connsiteY139" fmla="*/ 48440 h 3622675"/>
              <a:gd name="connsiteX140" fmla="*/ 2518569 w 2701925"/>
              <a:gd name="connsiteY140" fmla="*/ 41293 h 3622675"/>
              <a:gd name="connsiteX141" fmla="*/ 2497931 w 2701925"/>
              <a:gd name="connsiteY141" fmla="*/ 35734 h 3622675"/>
              <a:gd name="connsiteX142" fmla="*/ 2476500 w 2701925"/>
              <a:gd name="connsiteY142" fmla="*/ 32558 h 3622675"/>
              <a:gd name="connsiteX143" fmla="*/ 2454275 w 2701925"/>
              <a:gd name="connsiteY143" fmla="*/ 31764 h 3622675"/>
              <a:gd name="connsiteX144" fmla="*/ 2453818 w 2701925"/>
              <a:gd name="connsiteY144" fmla="*/ 31535 h 3622675"/>
              <a:gd name="connsiteX145" fmla="*/ 2453496 w 2701925"/>
              <a:gd name="connsiteY145" fmla="*/ 31750 h 3622675"/>
              <a:gd name="connsiteX146" fmla="*/ 1625585 w 2701925"/>
              <a:gd name="connsiteY146" fmla="*/ 31750 h 3622675"/>
              <a:gd name="connsiteX147" fmla="*/ 1622413 w 2701925"/>
              <a:gd name="connsiteY147" fmla="*/ 30163 h 3622675"/>
              <a:gd name="connsiteX148" fmla="*/ 1619241 w 2701925"/>
              <a:gd name="connsiteY148" fmla="*/ 30163 h 3622675"/>
              <a:gd name="connsiteX149" fmla="*/ 1613690 w 2701925"/>
              <a:gd name="connsiteY149" fmla="*/ 26194 h 3622675"/>
              <a:gd name="connsiteX150" fmla="*/ 1610518 w 2701925"/>
              <a:gd name="connsiteY150" fmla="*/ 22225 h 3622675"/>
              <a:gd name="connsiteX151" fmla="*/ 1609725 w 2701925"/>
              <a:gd name="connsiteY151" fmla="*/ 19050 h 3622675"/>
              <a:gd name="connsiteX152" fmla="*/ 1609725 w 2701925"/>
              <a:gd name="connsiteY152" fmla="*/ 15875 h 3622675"/>
              <a:gd name="connsiteX153" fmla="*/ 1609725 w 2701925"/>
              <a:gd name="connsiteY153" fmla="*/ 12700 h 3622675"/>
              <a:gd name="connsiteX154" fmla="*/ 1610518 w 2701925"/>
              <a:gd name="connsiteY154" fmla="*/ 9525 h 3622675"/>
              <a:gd name="connsiteX155" fmla="*/ 1613690 w 2701925"/>
              <a:gd name="connsiteY155" fmla="*/ 5556 h 3622675"/>
              <a:gd name="connsiteX156" fmla="*/ 1619241 w 2701925"/>
              <a:gd name="connsiteY156" fmla="*/ 2381 h 3622675"/>
              <a:gd name="connsiteX157" fmla="*/ 1622413 w 2701925"/>
              <a:gd name="connsiteY157" fmla="*/ 794 h 362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2701925" h="3622675">
                <a:moveTo>
                  <a:pt x="1625585" y="0"/>
                </a:moveTo>
                <a:lnTo>
                  <a:pt x="2453496" y="0"/>
                </a:lnTo>
                <a:lnTo>
                  <a:pt x="2453830" y="112"/>
                </a:lnTo>
                <a:lnTo>
                  <a:pt x="2454275" y="0"/>
                </a:lnTo>
                <a:lnTo>
                  <a:pt x="2466975" y="794"/>
                </a:lnTo>
                <a:lnTo>
                  <a:pt x="2479675" y="2382"/>
                </a:lnTo>
                <a:lnTo>
                  <a:pt x="2491581" y="3176"/>
                </a:lnTo>
                <a:lnTo>
                  <a:pt x="2504281" y="5559"/>
                </a:lnTo>
                <a:lnTo>
                  <a:pt x="2528094" y="11912"/>
                </a:lnTo>
                <a:lnTo>
                  <a:pt x="2550319" y="19853"/>
                </a:lnTo>
                <a:lnTo>
                  <a:pt x="2572544" y="30176"/>
                </a:lnTo>
                <a:lnTo>
                  <a:pt x="2592388" y="42881"/>
                </a:lnTo>
                <a:lnTo>
                  <a:pt x="2611438" y="57175"/>
                </a:lnTo>
                <a:lnTo>
                  <a:pt x="2629694" y="73851"/>
                </a:lnTo>
                <a:lnTo>
                  <a:pt x="2645569" y="90527"/>
                </a:lnTo>
                <a:lnTo>
                  <a:pt x="2659856" y="109586"/>
                </a:lnTo>
                <a:lnTo>
                  <a:pt x="2672556" y="131026"/>
                </a:lnTo>
                <a:lnTo>
                  <a:pt x="2682875" y="152467"/>
                </a:lnTo>
                <a:lnTo>
                  <a:pt x="2691606" y="174702"/>
                </a:lnTo>
                <a:lnTo>
                  <a:pt x="2697956" y="199319"/>
                </a:lnTo>
                <a:lnTo>
                  <a:pt x="2700338" y="210436"/>
                </a:lnTo>
                <a:lnTo>
                  <a:pt x="2701131" y="223142"/>
                </a:lnTo>
                <a:lnTo>
                  <a:pt x="2701925" y="235847"/>
                </a:lnTo>
                <a:lnTo>
                  <a:pt x="2701925" y="248553"/>
                </a:lnTo>
                <a:lnTo>
                  <a:pt x="2701925" y="3135893"/>
                </a:lnTo>
                <a:lnTo>
                  <a:pt x="2701925" y="3148599"/>
                </a:lnTo>
                <a:lnTo>
                  <a:pt x="2701131" y="3161304"/>
                </a:lnTo>
                <a:lnTo>
                  <a:pt x="2700338" y="3174010"/>
                </a:lnTo>
                <a:lnTo>
                  <a:pt x="2697956" y="3185127"/>
                </a:lnTo>
                <a:lnTo>
                  <a:pt x="2691606" y="3209744"/>
                </a:lnTo>
                <a:lnTo>
                  <a:pt x="2682875" y="3232773"/>
                </a:lnTo>
                <a:lnTo>
                  <a:pt x="2672556" y="3253420"/>
                </a:lnTo>
                <a:lnTo>
                  <a:pt x="2659856" y="3274860"/>
                </a:lnTo>
                <a:lnTo>
                  <a:pt x="2645569" y="3293919"/>
                </a:lnTo>
                <a:lnTo>
                  <a:pt x="2629694" y="3311389"/>
                </a:lnTo>
                <a:lnTo>
                  <a:pt x="2611438" y="3327271"/>
                </a:lnTo>
                <a:lnTo>
                  <a:pt x="2592388" y="3341564"/>
                </a:lnTo>
                <a:lnTo>
                  <a:pt x="2572544" y="3354270"/>
                </a:lnTo>
                <a:lnTo>
                  <a:pt x="2550319" y="3364593"/>
                </a:lnTo>
                <a:lnTo>
                  <a:pt x="2528094" y="3372534"/>
                </a:lnTo>
                <a:lnTo>
                  <a:pt x="2504281" y="3378887"/>
                </a:lnTo>
                <a:lnTo>
                  <a:pt x="2491581" y="3381269"/>
                </a:lnTo>
                <a:lnTo>
                  <a:pt x="2479675" y="3383652"/>
                </a:lnTo>
                <a:lnTo>
                  <a:pt x="2466975" y="3383652"/>
                </a:lnTo>
                <a:lnTo>
                  <a:pt x="2454275" y="3384446"/>
                </a:lnTo>
                <a:lnTo>
                  <a:pt x="1596231" y="3384446"/>
                </a:lnTo>
                <a:lnTo>
                  <a:pt x="1362075" y="3618705"/>
                </a:lnTo>
                <a:lnTo>
                  <a:pt x="1357312" y="3621881"/>
                </a:lnTo>
                <a:lnTo>
                  <a:pt x="1351756" y="3622675"/>
                </a:lnTo>
                <a:lnTo>
                  <a:pt x="1345406" y="3621881"/>
                </a:lnTo>
                <a:lnTo>
                  <a:pt x="1339850" y="3618705"/>
                </a:lnTo>
                <a:lnTo>
                  <a:pt x="1106487" y="3384446"/>
                </a:lnTo>
                <a:lnTo>
                  <a:pt x="248444" y="3384446"/>
                </a:lnTo>
                <a:lnTo>
                  <a:pt x="236538" y="3383652"/>
                </a:lnTo>
                <a:lnTo>
                  <a:pt x="223837" y="3383652"/>
                </a:lnTo>
                <a:lnTo>
                  <a:pt x="211138" y="3381269"/>
                </a:lnTo>
                <a:lnTo>
                  <a:pt x="198438" y="3378887"/>
                </a:lnTo>
                <a:lnTo>
                  <a:pt x="175419" y="3372534"/>
                </a:lnTo>
                <a:lnTo>
                  <a:pt x="151606" y="3364593"/>
                </a:lnTo>
                <a:lnTo>
                  <a:pt x="129381" y="3354270"/>
                </a:lnTo>
                <a:lnTo>
                  <a:pt x="109538" y="3341564"/>
                </a:lnTo>
                <a:lnTo>
                  <a:pt x="90488" y="3327271"/>
                </a:lnTo>
                <a:lnTo>
                  <a:pt x="73025" y="3311389"/>
                </a:lnTo>
                <a:lnTo>
                  <a:pt x="57150" y="3293919"/>
                </a:lnTo>
                <a:lnTo>
                  <a:pt x="42069" y="3274860"/>
                </a:lnTo>
                <a:lnTo>
                  <a:pt x="29369" y="3253420"/>
                </a:lnTo>
                <a:lnTo>
                  <a:pt x="19050" y="3232773"/>
                </a:lnTo>
                <a:lnTo>
                  <a:pt x="11906" y="3209744"/>
                </a:lnTo>
                <a:lnTo>
                  <a:pt x="5556" y="3185127"/>
                </a:lnTo>
                <a:lnTo>
                  <a:pt x="3175" y="3174010"/>
                </a:lnTo>
                <a:lnTo>
                  <a:pt x="1587" y="3161304"/>
                </a:lnTo>
                <a:lnTo>
                  <a:pt x="0" y="3148599"/>
                </a:lnTo>
                <a:lnTo>
                  <a:pt x="0" y="3135893"/>
                </a:lnTo>
                <a:lnTo>
                  <a:pt x="0" y="673395"/>
                </a:lnTo>
                <a:lnTo>
                  <a:pt x="0" y="670219"/>
                </a:lnTo>
                <a:lnTo>
                  <a:pt x="1587" y="667042"/>
                </a:lnTo>
                <a:lnTo>
                  <a:pt x="4763" y="663072"/>
                </a:lnTo>
                <a:lnTo>
                  <a:pt x="9525" y="659101"/>
                </a:lnTo>
                <a:lnTo>
                  <a:pt x="12700" y="659101"/>
                </a:lnTo>
                <a:lnTo>
                  <a:pt x="15875" y="657513"/>
                </a:lnTo>
                <a:lnTo>
                  <a:pt x="19050" y="659101"/>
                </a:lnTo>
                <a:lnTo>
                  <a:pt x="21431" y="659101"/>
                </a:lnTo>
                <a:lnTo>
                  <a:pt x="26194" y="663072"/>
                </a:lnTo>
                <a:lnTo>
                  <a:pt x="29369" y="667042"/>
                </a:lnTo>
                <a:lnTo>
                  <a:pt x="30956" y="670219"/>
                </a:lnTo>
                <a:lnTo>
                  <a:pt x="30956" y="673395"/>
                </a:lnTo>
                <a:lnTo>
                  <a:pt x="30956" y="3135893"/>
                </a:lnTo>
                <a:lnTo>
                  <a:pt x="31750" y="3158128"/>
                </a:lnTo>
                <a:lnTo>
                  <a:pt x="34925" y="3178774"/>
                </a:lnTo>
                <a:lnTo>
                  <a:pt x="41275" y="3200215"/>
                </a:lnTo>
                <a:lnTo>
                  <a:pt x="48419" y="3220067"/>
                </a:lnTo>
                <a:lnTo>
                  <a:pt x="57150" y="3239126"/>
                </a:lnTo>
                <a:lnTo>
                  <a:pt x="69056" y="3256596"/>
                </a:lnTo>
                <a:lnTo>
                  <a:pt x="80963" y="3274066"/>
                </a:lnTo>
                <a:lnTo>
                  <a:pt x="95250" y="3289948"/>
                </a:lnTo>
                <a:lnTo>
                  <a:pt x="111125" y="3303448"/>
                </a:lnTo>
                <a:lnTo>
                  <a:pt x="127000" y="3316153"/>
                </a:lnTo>
                <a:lnTo>
                  <a:pt x="144463" y="3326477"/>
                </a:lnTo>
                <a:lnTo>
                  <a:pt x="163513" y="3336006"/>
                </a:lnTo>
                <a:lnTo>
                  <a:pt x="183356" y="3343153"/>
                </a:lnTo>
                <a:lnTo>
                  <a:pt x="204787" y="3348711"/>
                </a:lnTo>
                <a:lnTo>
                  <a:pt x="227013" y="3351888"/>
                </a:lnTo>
                <a:lnTo>
                  <a:pt x="248444" y="3352682"/>
                </a:lnTo>
                <a:lnTo>
                  <a:pt x="1112837" y="3352682"/>
                </a:lnTo>
                <a:lnTo>
                  <a:pt x="1119187" y="3355064"/>
                </a:lnTo>
                <a:lnTo>
                  <a:pt x="1123950" y="3358240"/>
                </a:lnTo>
                <a:lnTo>
                  <a:pt x="1351756" y="3586147"/>
                </a:lnTo>
                <a:lnTo>
                  <a:pt x="1579562" y="3358240"/>
                </a:lnTo>
                <a:lnTo>
                  <a:pt x="1584325" y="3355064"/>
                </a:lnTo>
                <a:lnTo>
                  <a:pt x="1589881" y="3352682"/>
                </a:lnTo>
                <a:lnTo>
                  <a:pt x="2454275" y="3352682"/>
                </a:lnTo>
                <a:lnTo>
                  <a:pt x="2476500" y="3351888"/>
                </a:lnTo>
                <a:lnTo>
                  <a:pt x="2497931" y="3348711"/>
                </a:lnTo>
                <a:lnTo>
                  <a:pt x="2518569" y="3343153"/>
                </a:lnTo>
                <a:lnTo>
                  <a:pt x="2539206" y="3336006"/>
                </a:lnTo>
                <a:lnTo>
                  <a:pt x="2557463" y="3326477"/>
                </a:lnTo>
                <a:lnTo>
                  <a:pt x="2575719" y="3316153"/>
                </a:lnTo>
                <a:lnTo>
                  <a:pt x="2592388" y="3303448"/>
                </a:lnTo>
                <a:lnTo>
                  <a:pt x="2607469" y="3289948"/>
                </a:lnTo>
                <a:lnTo>
                  <a:pt x="2621756" y="3274066"/>
                </a:lnTo>
                <a:lnTo>
                  <a:pt x="2634456" y="3256596"/>
                </a:lnTo>
                <a:lnTo>
                  <a:pt x="2645569" y="3239126"/>
                </a:lnTo>
                <a:lnTo>
                  <a:pt x="2655094" y="3220067"/>
                </a:lnTo>
                <a:lnTo>
                  <a:pt x="2662238" y="3200215"/>
                </a:lnTo>
                <a:lnTo>
                  <a:pt x="2667794" y="3178774"/>
                </a:lnTo>
                <a:lnTo>
                  <a:pt x="2670175" y="3158128"/>
                </a:lnTo>
                <a:lnTo>
                  <a:pt x="2671763" y="3135893"/>
                </a:lnTo>
                <a:lnTo>
                  <a:pt x="2671763" y="248553"/>
                </a:lnTo>
                <a:lnTo>
                  <a:pt x="2670175" y="226318"/>
                </a:lnTo>
                <a:lnTo>
                  <a:pt x="2667794" y="205672"/>
                </a:lnTo>
                <a:lnTo>
                  <a:pt x="2662238" y="184231"/>
                </a:lnTo>
                <a:lnTo>
                  <a:pt x="2655094" y="164378"/>
                </a:lnTo>
                <a:lnTo>
                  <a:pt x="2645569" y="145320"/>
                </a:lnTo>
                <a:lnTo>
                  <a:pt x="2634456" y="127850"/>
                </a:lnTo>
                <a:lnTo>
                  <a:pt x="2621756" y="110380"/>
                </a:lnTo>
                <a:lnTo>
                  <a:pt x="2607469" y="94498"/>
                </a:lnTo>
                <a:lnTo>
                  <a:pt x="2592388" y="80998"/>
                </a:lnTo>
                <a:lnTo>
                  <a:pt x="2575719" y="68292"/>
                </a:lnTo>
                <a:lnTo>
                  <a:pt x="2557463" y="57969"/>
                </a:lnTo>
                <a:lnTo>
                  <a:pt x="2539206" y="48440"/>
                </a:lnTo>
                <a:lnTo>
                  <a:pt x="2518569" y="41293"/>
                </a:lnTo>
                <a:lnTo>
                  <a:pt x="2497931" y="35734"/>
                </a:lnTo>
                <a:lnTo>
                  <a:pt x="2476500" y="32558"/>
                </a:lnTo>
                <a:lnTo>
                  <a:pt x="2454275" y="31764"/>
                </a:lnTo>
                <a:lnTo>
                  <a:pt x="2453818" y="31535"/>
                </a:lnTo>
                <a:lnTo>
                  <a:pt x="2453496" y="31750"/>
                </a:lnTo>
                <a:lnTo>
                  <a:pt x="1625585" y="31750"/>
                </a:lnTo>
                <a:lnTo>
                  <a:pt x="1622413" y="30163"/>
                </a:lnTo>
                <a:lnTo>
                  <a:pt x="1619241" y="30163"/>
                </a:lnTo>
                <a:lnTo>
                  <a:pt x="1613690" y="26194"/>
                </a:lnTo>
                <a:lnTo>
                  <a:pt x="1610518" y="22225"/>
                </a:lnTo>
                <a:lnTo>
                  <a:pt x="1609725" y="19050"/>
                </a:lnTo>
                <a:lnTo>
                  <a:pt x="1609725" y="15875"/>
                </a:lnTo>
                <a:lnTo>
                  <a:pt x="1609725" y="12700"/>
                </a:lnTo>
                <a:lnTo>
                  <a:pt x="1610518" y="9525"/>
                </a:lnTo>
                <a:lnTo>
                  <a:pt x="1613690" y="5556"/>
                </a:lnTo>
                <a:lnTo>
                  <a:pt x="1619241" y="2381"/>
                </a:lnTo>
                <a:lnTo>
                  <a:pt x="1622413" y="794"/>
                </a:lnTo>
                <a:close/>
              </a:path>
            </a:pathLst>
          </a:custGeom>
          <a:solidFill>
            <a:srgbClr val="44444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1127797" y="4463870"/>
            <a:ext cx="1581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b="1" dirty="0"/>
              <a:t>stałe </a:t>
            </a:r>
          </a:p>
          <a:p>
            <a:pPr lvl="0"/>
            <a:r>
              <a:rPr lang="pl-PL" sz="1600" b="1" dirty="0"/>
              <a:t>oprocentowanie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3819846" y="4528633"/>
            <a:ext cx="11079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1600" b="1" dirty="0"/>
              <a:t>brak opłat </a:t>
            </a:r>
          </a:p>
          <a:p>
            <a:pPr lvl="0"/>
            <a:r>
              <a:rPr lang="pl-PL" sz="1600" b="1" dirty="0"/>
              <a:t>i prowizji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6049492" y="4133107"/>
            <a:ext cx="20989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b="1" dirty="0"/>
              <a:t>warunki rynkowe </a:t>
            </a:r>
            <a:br>
              <a:rPr lang="pl-PL" sz="1600" b="1" dirty="0"/>
            </a:br>
            <a:r>
              <a:rPr lang="pl-PL" sz="1600" b="1" dirty="0"/>
              <a:t>i korzystniejsze niż rynkowe</a:t>
            </a:r>
            <a:r>
              <a:rPr lang="pl-PL" sz="1600" dirty="0"/>
              <a:t>, zgodnie </a:t>
            </a:r>
            <a:br>
              <a:rPr lang="pl-PL" sz="1600" dirty="0"/>
            </a:br>
            <a:r>
              <a:rPr lang="pl-PL" sz="1600" dirty="0"/>
              <a:t>z zasadami udzielania pomocy de </a:t>
            </a:r>
            <a:r>
              <a:rPr lang="pl-PL" sz="1600" dirty="0" err="1"/>
              <a:t>minimis</a:t>
            </a:r>
            <a:endParaRPr lang="pl-PL" sz="1600" dirty="0"/>
          </a:p>
        </p:txBody>
      </p:sp>
      <p:sp>
        <p:nvSpPr>
          <p:cNvPr id="28" name="Prostokąt 27"/>
          <p:cNvSpPr/>
          <p:nvPr/>
        </p:nvSpPr>
        <p:spPr>
          <a:xfrm>
            <a:off x="8478210" y="4236720"/>
            <a:ext cx="20521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1600" b="1" dirty="0"/>
              <a:t>uproszczone procedury aplikowania </a:t>
            </a:r>
            <a:r>
              <a:rPr lang="pl-PL" sz="1600" dirty="0"/>
              <a:t>o środki </a:t>
            </a:r>
            <a:br>
              <a:rPr lang="pl-PL" sz="1600" dirty="0"/>
            </a:br>
            <a:r>
              <a:rPr lang="pl-PL" sz="1600" dirty="0"/>
              <a:t>i </a:t>
            </a:r>
            <a:r>
              <a:rPr lang="pl-PL" sz="1600" b="1" dirty="0"/>
              <a:t>szybka decyzja</a:t>
            </a:r>
            <a:r>
              <a:rPr lang="pl-PL" sz="1600" dirty="0"/>
              <a:t> o przyznaniu pożyczki</a:t>
            </a:r>
          </a:p>
        </p:txBody>
      </p:sp>
      <p:grpSp>
        <p:nvGrpSpPr>
          <p:cNvPr id="36" name="Grupa 35"/>
          <p:cNvGrpSpPr>
            <a:grpSpLocks noChangeAspect="1"/>
          </p:cNvGrpSpPr>
          <p:nvPr/>
        </p:nvGrpSpPr>
        <p:grpSpPr>
          <a:xfrm>
            <a:off x="3614107" y="3159502"/>
            <a:ext cx="972000" cy="972630"/>
            <a:chOff x="8402639" y="1533675"/>
            <a:chExt cx="1418150" cy="1419070"/>
          </a:xfrm>
        </p:grpSpPr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8402639" y="1533675"/>
              <a:ext cx="1418150" cy="1419070"/>
            </a:xfrm>
            <a:custGeom>
              <a:avLst/>
              <a:gdLst>
                <a:gd name="T0" fmla="*/ 4 w 3084"/>
                <a:gd name="T1" fmla="*/ 1424 h 3086"/>
                <a:gd name="T2" fmla="*/ 31 w 3084"/>
                <a:gd name="T3" fmla="*/ 1232 h 3086"/>
                <a:gd name="T4" fmla="*/ 81 w 3084"/>
                <a:gd name="T5" fmla="*/ 1049 h 3086"/>
                <a:gd name="T6" fmla="*/ 151 w 3084"/>
                <a:gd name="T7" fmla="*/ 875 h 3086"/>
                <a:gd name="T8" fmla="*/ 243 w 3084"/>
                <a:gd name="T9" fmla="*/ 711 h 3086"/>
                <a:gd name="T10" fmla="*/ 352 w 3084"/>
                <a:gd name="T11" fmla="*/ 561 h 3086"/>
                <a:gd name="T12" fmla="*/ 478 w 3084"/>
                <a:gd name="T13" fmla="*/ 426 h 3086"/>
                <a:gd name="T14" fmla="*/ 620 w 3084"/>
                <a:gd name="T15" fmla="*/ 307 h 3086"/>
                <a:gd name="T16" fmla="*/ 775 w 3084"/>
                <a:gd name="T17" fmla="*/ 204 h 3086"/>
                <a:gd name="T18" fmla="*/ 942 w 3084"/>
                <a:gd name="T19" fmla="*/ 122 h 3086"/>
                <a:gd name="T20" fmla="*/ 1120 w 3084"/>
                <a:gd name="T21" fmla="*/ 60 h 3086"/>
                <a:gd name="T22" fmla="*/ 1307 w 3084"/>
                <a:gd name="T23" fmla="*/ 19 h 3086"/>
                <a:gd name="T24" fmla="*/ 1502 w 3084"/>
                <a:gd name="T25" fmla="*/ 1 h 3086"/>
                <a:gd name="T26" fmla="*/ 1660 w 3084"/>
                <a:gd name="T27" fmla="*/ 5 h 3086"/>
                <a:gd name="T28" fmla="*/ 1853 w 3084"/>
                <a:gd name="T29" fmla="*/ 32 h 3086"/>
                <a:gd name="T30" fmla="*/ 2037 w 3084"/>
                <a:gd name="T31" fmla="*/ 82 h 3086"/>
                <a:gd name="T32" fmla="*/ 2211 w 3084"/>
                <a:gd name="T33" fmla="*/ 153 h 3086"/>
                <a:gd name="T34" fmla="*/ 2373 w 3084"/>
                <a:gd name="T35" fmla="*/ 244 h 3086"/>
                <a:gd name="T36" fmla="*/ 2523 w 3084"/>
                <a:gd name="T37" fmla="*/ 353 h 3086"/>
                <a:gd name="T38" fmla="*/ 2658 w 3084"/>
                <a:gd name="T39" fmla="*/ 479 h 3086"/>
                <a:gd name="T40" fmla="*/ 2778 w 3084"/>
                <a:gd name="T41" fmla="*/ 620 h 3086"/>
                <a:gd name="T42" fmla="*/ 2880 w 3084"/>
                <a:gd name="T43" fmla="*/ 775 h 3086"/>
                <a:gd name="T44" fmla="*/ 2963 w 3084"/>
                <a:gd name="T45" fmla="*/ 942 h 3086"/>
                <a:gd name="T46" fmla="*/ 3026 w 3084"/>
                <a:gd name="T47" fmla="*/ 1122 h 3086"/>
                <a:gd name="T48" fmla="*/ 3067 w 3084"/>
                <a:gd name="T49" fmla="*/ 1309 h 3086"/>
                <a:gd name="T50" fmla="*/ 3084 w 3084"/>
                <a:gd name="T51" fmla="*/ 1504 h 3086"/>
                <a:gd name="T52" fmla="*/ 3080 w 3084"/>
                <a:gd name="T53" fmla="*/ 1662 h 3086"/>
                <a:gd name="T54" fmla="*/ 3054 w 3084"/>
                <a:gd name="T55" fmla="*/ 1854 h 3086"/>
                <a:gd name="T56" fmla="*/ 3003 w 3084"/>
                <a:gd name="T57" fmla="*/ 2037 h 3086"/>
                <a:gd name="T58" fmla="*/ 2933 w 3084"/>
                <a:gd name="T59" fmla="*/ 2213 h 3086"/>
                <a:gd name="T60" fmla="*/ 2841 w 3084"/>
                <a:gd name="T61" fmla="*/ 2375 h 3086"/>
                <a:gd name="T62" fmla="*/ 2733 w 3084"/>
                <a:gd name="T63" fmla="*/ 2525 h 3086"/>
                <a:gd name="T64" fmla="*/ 2606 w 3084"/>
                <a:gd name="T65" fmla="*/ 2660 h 3086"/>
                <a:gd name="T66" fmla="*/ 2464 w 3084"/>
                <a:gd name="T67" fmla="*/ 2779 h 3086"/>
                <a:gd name="T68" fmla="*/ 2311 w 3084"/>
                <a:gd name="T69" fmla="*/ 2882 h 3086"/>
                <a:gd name="T70" fmla="*/ 2142 w 3084"/>
                <a:gd name="T71" fmla="*/ 2965 h 3086"/>
                <a:gd name="T72" fmla="*/ 1964 w 3084"/>
                <a:gd name="T73" fmla="*/ 3028 h 3086"/>
                <a:gd name="T74" fmla="*/ 1777 w 3084"/>
                <a:gd name="T75" fmla="*/ 3069 h 3086"/>
                <a:gd name="T76" fmla="*/ 1582 w 3084"/>
                <a:gd name="T77" fmla="*/ 3086 h 3086"/>
                <a:gd name="T78" fmla="*/ 1424 w 3084"/>
                <a:gd name="T79" fmla="*/ 3082 h 3086"/>
                <a:gd name="T80" fmla="*/ 1232 w 3084"/>
                <a:gd name="T81" fmla="*/ 3054 h 3086"/>
                <a:gd name="T82" fmla="*/ 1047 w 3084"/>
                <a:gd name="T83" fmla="*/ 3005 h 3086"/>
                <a:gd name="T84" fmla="*/ 873 w 3084"/>
                <a:gd name="T85" fmla="*/ 2933 h 3086"/>
                <a:gd name="T86" fmla="*/ 711 w 3084"/>
                <a:gd name="T87" fmla="*/ 2843 h 3086"/>
                <a:gd name="T88" fmla="*/ 561 w 3084"/>
                <a:gd name="T89" fmla="*/ 2734 h 3086"/>
                <a:gd name="T90" fmla="*/ 426 w 3084"/>
                <a:gd name="T91" fmla="*/ 2608 h 3086"/>
                <a:gd name="T92" fmla="*/ 307 w 3084"/>
                <a:gd name="T93" fmla="*/ 2466 h 3086"/>
                <a:gd name="T94" fmla="*/ 204 w 3084"/>
                <a:gd name="T95" fmla="*/ 2311 h 3086"/>
                <a:gd name="T96" fmla="*/ 121 w 3084"/>
                <a:gd name="T97" fmla="*/ 2144 h 3086"/>
                <a:gd name="T98" fmla="*/ 58 w 3084"/>
                <a:gd name="T99" fmla="*/ 1966 h 3086"/>
                <a:gd name="T100" fmla="*/ 17 w 3084"/>
                <a:gd name="T101" fmla="*/ 1779 h 3086"/>
                <a:gd name="T102" fmla="*/ 0 w 3084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4" h="3086">
                  <a:moveTo>
                    <a:pt x="0" y="1544"/>
                  </a:moveTo>
                  <a:lnTo>
                    <a:pt x="0" y="1544"/>
                  </a:lnTo>
                  <a:lnTo>
                    <a:pt x="0" y="1504"/>
                  </a:lnTo>
                  <a:lnTo>
                    <a:pt x="1" y="1464"/>
                  </a:lnTo>
                  <a:lnTo>
                    <a:pt x="4" y="1424"/>
                  </a:lnTo>
                  <a:lnTo>
                    <a:pt x="8" y="1386"/>
                  </a:lnTo>
                  <a:lnTo>
                    <a:pt x="12" y="1347"/>
                  </a:lnTo>
                  <a:lnTo>
                    <a:pt x="17" y="1309"/>
                  </a:lnTo>
                  <a:lnTo>
                    <a:pt x="24" y="1270"/>
                  </a:lnTo>
                  <a:lnTo>
                    <a:pt x="31" y="1232"/>
                  </a:lnTo>
                  <a:lnTo>
                    <a:pt x="40" y="1195"/>
                  </a:lnTo>
                  <a:lnTo>
                    <a:pt x="48" y="1157"/>
                  </a:lnTo>
                  <a:lnTo>
                    <a:pt x="58" y="1122"/>
                  </a:lnTo>
                  <a:lnTo>
                    <a:pt x="69" y="1084"/>
                  </a:lnTo>
                  <a:lnTo>
                    <a:pt x="81" y="1049"/>
                  </a:lnTo>
                  <a:lnTo>
                    <a:pt x="93" y="1013"/>
                  </a:lnTo>
                  <a:lnTo>
                    <a:pt x="106" y="978"/>
                  </a:lnTo>
                  <a:lnTo>
                    <a:pt x="121" y="942"/>
                  </a:lnTo>
                  <a:lnTo>
                    <a:pt x="135" y="908"/>
                  </a:lnTo>
                  <a:lnTo>
                    <a:pt x="151" y="875"/>
                  </a:lnTo>
                  <a:lnTo>
                    <a:pt x="169" y="842"/>
                  </a:lnTo>
                  <a:lnTo>
                    <a:pt x="186" y="808"/>
                  </a:lnTo>
                  <a:lnTo>
                    <a:pt x="204" y="775"/>
                  </a:lnTo>
                  <a:lnTo>
                    <a:pt x="223" y="743"/>
                  </a:lnTo>
                  <a:lnTo>
                    <a:pt x="243" y="711"/>
                  </a:lnTo>
                  <a:lnTo>
                    <a:pt x="263" y="681"/>
                  </a:lnTo>
                  <a:lnTo>
                    <a:pt x="284" y="650"/>
                  </a:lnTo>
                  <a:lnTo>
                    <a:pt x="307" y="620"/>
                  </a:lnTo>
                  <a:lnTo>
                    <a:pt x="329" y="591"/>
                  </a:lnTo>
                  <a:lnTo>
                    <a:pt x="352" y="561"/>
                  </a:lnTo>
                  <a:lnTo>
                    <a:pt x="376" y="534"/>
                  </a:lnTo>
                  <a:lnTo>
                    <a:pt x="401" y="506"/>
                  </a:lnTo>
                  <a:lnTo>
                    <a:pt x="426" y="479"/>
                  </a:lnTo>
                  <a:lnTo>
                    <a:pt x="451" y="453"/>
                  </a:lnTo>
                  <a:lnTo>
                    <a:pt x="478" y="426"/>
                  </a:lnTo>
                  <a:lnTo>
                    <a:pt x="506" y="401"/>
                  </a:lnTo>
                  <a:lnTo>
                    <a:pt x="532" y="377"/>
                  </a:lnTo>
                  <a:lnTo>
                    <a:pt x="561" y="353"/>
                  </a:lnTo>
                  <a:lnTo>
                    <a:pt x="589" y="329"/>
                  </a:lnTo>
                  <a:lnTo>
                    <a:pt x="620" y="307"/>
                  </a:lnTo>
                  <a:lnTo>
                    <a:pt x="649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2" y="224"/>
                  </a:lnTo>
                  <a:lnTo>
                    <a:pt x="775" y="204"/>
                  </a:lnTo>
                  <a:lnTo>
                    <a:pt x="807" y="187"/>
                  </a:lnTo>
                  <a:lnTo>
                    <a:pt x="840" y="170"/>
                  </a:lnTo>
                  <a:lnTo>
                    <a:pt x="873" y="153"/>
                  </a:lnTo>
                  <a:lnTo>
                    <a:pt x="908" y="137"/>
                  </a:lnTo>
                  <a:lnTo>
                    <a:pt x="942" y="122"/>
                  </a:lnTo>
                  <a:lnTo>
                    <a:pt x="977" y="108"/>
                  </a:lnTo>
                  <a:lnTo>
                    <a:pt x="1011" y="94"/>
                  </a:lnTo>
                  <a:lnTo>
                    <a:pt x="1047" y="82"/>
                  </a:lnTo>
                  <a:lnTo>
                    <a:pt x="1083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2" y="32"/>
                  </a:lnTo>
                  <a:lnTo>
                    <a:pt x="1269" y="25"/>
                  </a:lnTo>
                  <a:lnTo>
                    <a:pt x="1307" y="19"/>
                  </a:lnTo>
                  <a:lnTo>
                    <a:pt x="1346" y="13"/>
                  </a:lnTo>
                  <a:lnTo>
                    <a:pt x="1384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2" y="1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82" y="1"/>
                  </a:lnTo>
                  <a:lnTo>
                    <a:pt x="1622" y="3"/>
                  </a:lnTo>
                  <a:lnTo>
                    <a:pt x="1660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7" y="19"/>
                  </a:lnTo>
                  <a:lnTo>
                    <a:pt x="1816" y="25"/>
                  </a:lnTo>
                  <a:lnTo>
                    <a:pt x="1853" y="32"/>
                  </a:lnTo>
                  <a:lnTo>
                    <a:pt x="1890" y="40"/>
                  </a:lnTo>
                  <a:lnTo>
                    <a:pt x="1927" y="49"/>
                  </a:lnTo>
                  <a:lnTo>
                    <a:pt x="1964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2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4" y="170"/>
                  </a:lnTo>
                  <a:lnTo>
                    <a:pt x="2277" y="187"/>
                  </a:lnTo>
                  <a:lnTo>
                    <a:pt x="2311" y="204"/>
                  </a:lnTo>
                  <a:lnTo>
                    <a:pt x="2342" y="224"/>
                  </a:lnTo>
                  <a:lnTo>
                    <a:pt x="2373" y="244"/>
                  </a:lnTo>
                  <a:lnTo>
                    <a:pt x="2405" y="264"/>
                  </a:lnTo>
                  <a:lnTo>
                    <a:pt x="2435" y="285"/>
                  </a:lnTo>
                  <a:lnTo>
                    <a:pt x="2464" y="307"/>
                  </a:lnTo>
                  <a:lnTo>
                    <a:pt x="2495" y="329"/>
                  </a:lnTo>
                  <a:lnTo>
                    <a:pt x="2523" y="353"/>
                  </a:lnTo>
                  <a:lnTo>
                    <a:pt x="2552" y="377"/>
                  </a:lnTo>
                  <a:lnTo>
                    <a:pt x="2579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8" y="479"/>
                  </a:lnTo>
                  <a:lnTo>
                    <a:pt x="2683" y="506"/>
                  </a:lnTo>
                  <a:lnTo>
                    <a:pt x="2709" y="534"/>
                  </a:lnTo>
                  <a:lnTo>
                    <a:pt x="2733" y="561"/>
                  </a:lnTo>
                  <a:lnTo>
                    <a:pt x="2755" y="591"/>
                  </a:lnTo>
                  <a:lnTo>
                    <a:pt x="2778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1" y="711"/>
                  </a:lnTo>
                  <a:lnTo>
                    <a:pt x="2861" y="743"/>
                  </a:lnTo>
                  <a:lnTo>
                    <a:pt x="2880" y="775"/>
                  </a:lnTo>
                  <a:lnTo>
                    <a:pt x="2898" y="808"/>
                  </a:lnTo>
                  <a:lnTo>
                    <a:pt x="2916" y="842"/>
                  </a:lnTo>
                  <a:lnTo>
                    <a:pt x="2933" y="875"/>
                  </a:lnTo>
                  <a:lnTo>
                    <a:pt x="2949" y="908"/>
                  </a:lnTo>
                  <a:lnTo>
                    <a:pt x="2963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3" y="1049"/>
                  </a:lnTo>
                  <a:lnTo>
                    <a:pt x="3015" y="1084"/>
                  </a:lnTo>
                  <a:lnTo>
                    <a:pt x="3026" y="1122"/>
                  </a:lnTo>
                  <a:lnTo>
                    <a:pt x="3036" y="1157"/>
                  </a:lnTo>
                  <a:lnTo>
                    <a:pt x="3046" y="1195"/>
                  </a:lnTo>
                  <a:lnTo>
                    <a:pt x="3054" y="1232"/>
                  </a:lnTo>
                  <a:lnTo>
                    <a:pt x="3060" y="1270"/>
                  </a:lnTo>
                  <a:lnTo>
                    <a:pt x="3067" y="1309"/>
                  </a:lnTo>
                  <a:lnTo>
                    <a:pt x="3072" y="1347"/>
                  </a:lnTo>
                  <a:lnTo>
                    <a:pt x="3076" y="1386"/>
                  </a:lnTo>
                  <a:lnTo>
                    <a:pt x="3080" y="1424"/>
                  </a:lnTo>
                  <a:lnTo>
                    <a:pt x="3083" y="1464"/>
                  </a:lnTo>
                  <a:lnTo>
                    <a:pt x="3084" y="1504"/>
                  </a:lnTo>
                  <a:lnTo>
                    <a:pt x="3084" y="1544"/>
                  </a:lnTo>
                  <a:lnTo>
                    <a:pt x="3084" y="1544"/>
                  </a:lnTo>
                  <a:lnTo>
                    <a:pt x="3084" y="1584"/>
                  </a:lnTo>
                  <a:lnTo>
                    <a:pt x="3083" y="1622"/>
                  </a:lnTo>
                  <a:lnTo>
                    <a:pt x="3080" y="1662"/>
                  </a:lnTo>
                  <a:lnTo>
                    <a:pt x="3076" y="1702"/>
                  </a:lnTo>
                  <a:lnTo>
                    <a:pt x="3072" y="1740"/>
                  </a:lnTo>
                  <a:lnTo>
                    <a:pt x="3067" y="1779"/>
                  </a:lnTo>
                  <a:lnTo>
                    <a:pt x="3060" y="1816"/>
                  </a:lnTo>
                  <a:lnTo>
                    <a:pt x="3054" y="1854"/>
                  </a:lnTo>
                  <a:lnTo>
                    <a:pt x="3046" y="1891"/>
                  </a:lnTo>
                  <a:lnTo>
                    <a:pt x="3036" y="1929"/>
                  </a:lnTo>
                  <a:lnTo>
                    <a:pt x="3026" y="1966"/>
                  </a:lnTo>
                  <a:lnTo>
                    <a:pt x="3015" y="2002"/>
                  </a:lnTo>
                  <a:lnTo>
                    <a:pt x="3003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3" y="2144"/>
                  </a:lnTo>
                  <a:lnTo>
                    <a:pt x="2949" y="2178"/>
                  </a:lnTo>
                  <a:lnTo>
                    <a:pt x="2933" y="2213"/>
                  </a:lnTo>
                  <a:lnTo>
                    <a:pt x="2916" y="2246"/>
                  </a:lnTo>
                  <a:lnTo>
                    <a:pt x="2898" y="2279"/>
                  </a:lnTo>
                  <a:lnTo>
                    <a:pt x="2880" y="2311"/>
                  </a:lnTo>
                  <a:lnTo>
                    <a:pt x="2861" y="2343"/>
                  </a:lnTo>
                  <a:lnTo>
                    <a:pt x="2841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8" y="2466"/>
                  </a:lnTo>
                  <a:lnTo>
                    <a:pt x="2755" y="2495"/>
                  </a:lnTo>
                  <a:lnTo>
                    <a:pt x="2733" y="2525"/>
                  </a:lnTo>
                  <a:lnTo>
                    <a:pt x="2709" y="2552"/>
                  </a:lnTo>
                  <a:lnTo>
                    <a:pt x="2683" y="2580"/>
                  </a:lnTo>
                  <a:lnTo>
                    <a:pt x="2658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79" y="2685"/>
                  </a:lnTo>
                  <a:lnTo>
                    <a:pt x="2552" y="2710"/>
                  </a:lnTo>
                  <a:lnTo>
                    <a:pt x="2523" y="2734"/>
                  </a:lnTo>
                  <a:lnTo>
                    <a:pt x="2495" y="2757"/>
                  </a:lnTo>
                  <a:lnTo>
                    <a:pt x="2464" y="2779"/>
                  </a:lnTo>
                  <a:lnTo>
                    <a:pt x="2435" y="2802"/>
                  </a:lnTo>
                  <a:lnTo>
                    <a:pt x="2405" y="2822"/>
                  </a:lnTo>
                  <a:lnTo>
                    <a:pt x="2373" y="2843"/>
                  </a:lnTo>
                  <a:lnTo>
                    <a:pt x="2342" y="2863"/>
                  </a:lnTo>
                  <a:lnTo>
                    <a:pt x="2311" y="2882"/>
                  </a:lnTo>
                  <a:lnTo>
                    <a:pt x="2277" y="2900"/>
                  </a:lnTo>
                  <a:lnTo>
                    <a:pt x="2244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2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4" y="3028"/>
                  </a:lnTo>
                  <a:lnTo>
                    <a:pt x="1927" y="3037"/>
                  </a:lnTo>
                  <a:lnTo>
                    <a:pt x="1890" y="3046"/>
                  </a:lnTo>
                  <a:lnTo>
                    <a:pt x="1853" y="3054"/>
                  </a:lnTo>
                  <a:lnTo>
                    <a:pt x="1816" y="3062"/>
                  </a:lnTo>
                  <a:lnTo>
                    <a:pt x="1777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0" y="3082"/>
                  </a:lnTo>
                  <a:lnTo>
                    <a:pt x="1622" y="3083"/>
                  </a:lnTo>
                  <a:lnTo>
                    <a:pt x="1582" y="3086"/>
                  </a:lnTo>
                  <a:lnTo>
                    <a:pt x="1542" y="3086"/>
                  </a:lnTo>
                  <a:lnTo>
                    <a:pt x="1542" y="3086"/>
                  </a:lnTo>
                  <a:lnTo>
                    <a:pt x="1502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4" y="3078"/>
                  </a:lnTo>
                  <a:lnTo>
                    <a:pt x="1346" y="3074"/>
                  </a:lnTo>
                  <a:lnTo>
                    <a:pt x="1307" y="3069"/>
                  </a:lnTo>
                  <a:lnTo>
                    <a:pt x="1269" y="3062"/>
                  </a:lnTo>
                  <a:lnTo>
                    <a:pt x="1232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3" y="3017"/>
                  </a:lnTo>
                  <a:lnTo>
                    <a:pt x="1047" y="3005"/>
                  </a:lnTo>
                  <a:lnTo>
                    <a:pt x="1011" y="2992"/>
                  </a:lnTo>
                  <a:lnTo>
                    <a:pt x="977" y="2979"/>
                  </a:lnTo>
                  <a:lnTo>
                    <a:pt x="942" y="2965"/>
                  </a:lnTo>
                  <a:lnTo>
                    <a:pt x="908" y="2949"/>
                  </a:lnTo>
                  <a:lnTo>
                    <a:pt x="873" y="2933"/>
                  </a:lnTo>
                  <a:lnTo>
                    <a:pt x="840" y="2917"/>
                  </a:lnTo>
                  <a:lnTo>
                    <a:pt x="807" y="2900"/>
                  </a:lnTo>
                  <a:lnTo>
                    <a:pt x="775" y="2882"/>
                  </a:lnTo>
                  <a:lnTo>
                    <a:pt x="742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49" y="2802"/>
                  </a:lnTo>
                  <a:lnTo>
                    <a:pt x="620" y="2779"/>
                  </a:lnTo>
                  <a:lnTo>
                    <a:pt x="589" y="2757"/>
                  </a:lnTo>
                  <a:lnTo>
                    <a:pt x="561" y="2734"/>
                  </a:lnTo>
                  <a:lnTo>
                    <a:pt x="532" y="2710"/>
                  </a:lnTo>
                  <a:lnTo>
                    <a:pt x="506" y="2685"/>
                  </a:lnTo>
                  <a:lnTo>
                    <a:pt x="478" y="2660"/>
                  </a:lnTo>
                  <a:lnTo>
                    <a:pt x="451" y="2635"/>
                  </a:lnTo>
                  <a:lnTo>
                    <a:pt x="426" y="2608"/>
                  </a:lnTo>
                  <a:lnTo>
                    <a:pt x="401" y="2580"/>
                  </a:lnTo>
                  <a:lnTo>
                    <a:pt x="376" y="2552"/>
                  </a:lnTo>
                  <a:lnTo>
                    <a:pt x="352" y="2525"/>
                  </a:lnTo>
                  <a:lnTo>
                    <a:pt x="329" y="2495"/>
                  </a:lnTo>
                  <a:lnTo>
                    <a:pt x="307" y="2466"/>
                  </a:lnTo>
                  <a:lnTo>
                    <a:pt x="284" y="2436"/>
                  </a:lnTo>
                  <a:lnTo>
                    <a:pt x="263" y="2406"/>
                  </a:lnTo>
                  <a:lnTo>
                    <a:pt x="243" y="2375"/>
                  </a:lnTo>
                  <a:lnTo>
                    <a:pt x="223" y="2343"/>
                  </a:lnTo>
                  <a:lnTo>
                    <a:pt x="204" y="2311"/>
                  </a:lnTo>
                  <a:lnTo>
                    <a:pt x="186" y="2279"/>
                  </a:lnTo>
                  <a:lnTo>
                    <a:pt x="169" y="2246"/>
                  </a:lnTo>
                  <a:lnTo>
                    <a:pt x="151" y="2213"/>
                  </a:lnTo>
                  <a:lnTo>
                    <a:pt x="135" y="2178"/>
                  </a:lnTo>
                  <a:lnTo>
                    <a:pt x="121" y="2144"/>
                  </a:lnTo>
                  <a:lnTo>
                    <a:pt x="106" y="2109"/>
                  </a:lnTo>
                  <a:lnTo>
                    <a:pt x="93" y="2073"/>
                  </a:lnTo>
                  <a:lnTo>
                    <a:pt x="81" y="2037"/>
                  </a:lnTo>
                  <a:lnTo>
                    <a:pt x="69" y="2002"/>
                  </a:lnTo>
                  <a:lnTo>
                    <a:pt x="58" y="1966"/>
                  </a:lnTo>
                  <a:lnTo>
                    <a:pt x="48" y="1929"/>
                  </a:lnTo>
                  <a:lnTo>
                    <a:pt x="40" y="1891"/>
                  </a:lnTo>
                  <a:lnTo>
                    <a:pt x="31" y="1854"/>
                  </a:lnTo>
                  <a:lnTo>
                    <a:pt x="24" y="1816"/>
                  </a:lnTo>
                  <a:lnTo>
                    <a:pt x="17" y="1779"/>
                  </a:lnTo>
                  <a:lnTo>
                    <a:pt x="12" y="1740"/>
                  </a:lnTo>
                  <a:lnTo>
                    <a:pt x="8" y="1702"/>
                  </a:lnTo>
                  <a:lnTo>
                    <a:pt x="4" y="1662"/>
                  </a:lnTo>
                  <a:lnTo>
                    <a:pt x="1" y="1622"/>
                  </a:lnTo>
                  <a:lnTo>
                    <a:pt x="0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8" name="Freeform 59"/>
            <p:cNvSpPr>
              <a:spLocks noEditPoints="1"/>
            </p:cNvSpPr>
            <p:nvPr/>
          </p:nvSpPr>
          <p:spPr bwMode="auto">
            <a:xfrm>
              <a:off x="8691820" y="1809029"/>
              <a:ext cx="839788" cy="868363"/>
            </a:xfrm>
            <a:custGeom>
              <a:avLst/>
              <a:gdLst>
                <a:gd name="T0" fmla="*/ 726 w 1059"/>
                <a:gd name="T1" fmla="*/ 179 h 1092"/>
                <a:gd name="T2" fmla="*/ 488 w 1059"/>
                <a:gd name="T3" fmla="*/ 26 h 1092"/>
                <a:gd name="T4" fmla="*/ 10 w 1059"/>
                <a:gd name="T5" fmla="*/ 4 h 1092"/>
                <a:gd name="T6" fmla="*/ 8 w 1059"/>
                <a:gd name="T7" fmla="*/ 40 h 1092"/>
                <a:gd name="T8" fmla="*/ 14 w 1059"/>
                <a:gd name="T9" fmla="*/ 252 h 1092"/>
                <a:gd name="T10" fmla="*/ 4 w 1059"/>
                <a:gd name="T11" fmla="*/ 287 h 1092"/>
                <a:gd name="T12" fmla="*/ 285 w 1059"/>
                <a:gd name="T13" fmla="*/ 344 h 1092"/>
                <a:gd name="T14" fmla="*/ 387 w 1059"/>
                <a:gd name="T15" fmla="*/ 682 h 1092"/>
                <a:gd name="T16" fmla="*/ 410 w 1059"/>
                <a:gd name="T17" fmla="*/ 706 h 1092"/>
                <a:gd name="T18" fmla="*/ 500 w 1059"/>
                <a:gd name="T19" fmla="*/ 649 h 1092"/>
                <a:gd name="T20" fmla="*/ 525 w 1059"/>
                <a:gd name="T21" fmla="*/ 410 h 1092"/>
                <a:gd name="T22" fmla="*/ 580 w 1059"/>
                <a:gd name="T23" fmla="*/ 345 h 1092"/>
                <a:gd name="T24" fmla="*/ 933 w 1059"/>
                <a:gd name="T25" fmla="*/ 555 h 1092"/>
                <a:gd name="T26" fmla="*/ 1055 w 1059"/>
                <a:gd name="T27" fmla="*/ 541 h 1092"/>
                <a:gd name="T28" fmla="*/ 922 w 1059"/>
                <a:gd name="T29" fmla="*/ 494 h 1092"/>
                <a:gd name="T30" fmla="*/ 568 w 1059"/>
                <a:gd name="T31" fmla="*/ 301 h 1092"/>
                <a:gd name="T32" fmla="*/ 487 w 1059"/>
                <a:gd name="T33" fmla="*/ 382 h 1092"/>
                <a:gd name="T34" fmla="*/ 456 w 1059"/>
                <a:gd name="T35" fmla="*/ 632 h 1092"/>
                <a:gd name="T36" fmla="*/ 422 w 1059"/>
                <a:gd name="T37" fmla="*/ 435 h 1092"/>
                <a:gd name="T38" fmla="*/ 322 w 1059"/>
                <a:gd name="T39" fmla="*/ 306 h 1092"/>
                <a:gd name="T40" fmla="*/ 301 w 1059"/>
                <a:gd name="T41" fmla="*/ 251 h 1092"/>
                <a:gd name="T42" fmla="*/ 472 w 1059"/>
                <a:gd name="T43" fmla="*/ 69 h 1092"/>
                <a:gd name="T44" fmla="*/ 694 w 1059"/>
                <a:gd name="T45" fmla="*/ 211 h 1092"/>
                <a:gd name="T46" fmla="*/ 751 w 1059"/>
                <a:gd name="T47" fmla="*/ 819 h 1092"/>
                <a:gd name="T48" fmla="*/ 728 w 1059"/>
                <a:gd name="T49" fmla="*/ 796 h 1092"/>
                <a:gd name="T50" fmla="*/ 756 w 1059"/>
                <a:gd name="T51" fmla="*/ 775 h 1092"/>
                <a:gd name="T52" fmla="*/ 793 w 1059"/>
                <a:gd name="T53" fmla="*/ 796 h 1092"/>
                <a:gd name="T54" fmla="*/ 812 w 1059"/>
                <a:gd name="T55" fmla="*/ 767 h 1092"/>
                <a:gd name="T56" fmla="*/ 772 w 1059"/>
                <a:gd name="T57" fmla="*/ 697 h 1092"/>
                <a:gd name="T58" fmla="*/ 738 w 1059"/>
                <a:gd name="T59" fmla="*/ 686 h 1092"/>
                <a:gd name="T60" fmla="*/ 702 w 1059"/>
                <a:gd name="T61" fmla="*/ 748 h 1092"/>
                <a:gd name="T62" fmla="*/ 703 w 1059"/>
                <a:gd name="T63" fmla="*/ 845 h 1092"/>
                <a:gd name="T64" fmla="*/ 769 w 1059"/>
                <a:gd name="T65" fmla="*/ 875 h 1092"/>
                <a:gd name="T66" fmla="*/ 760 w 1059"/>
                <a:gd name="T67" fmla="*/ 909 h 1092"/>
                <a:gd name="T68" fmla="*/ 726 w 1059"/>
                <a:gd name="T69" fmla="*/ 892 h 1092"/>
                <a:gd name="T70" fmla="*/ 691 w 1059"/>
                <a:gd name="T71" fmla="*/ 900 h 1092"/>
                <a:gd name="T72" fmla="*/ 728 w 1059"/>
                <a:gd name="T73" fmla="*/ 952 h 1092"/>
                <a:gd name="T74" fmla="*/ 751 w 1059"/>
                <a:gd name="T75" fmla="*/ 1001 h 1092"/>
                <a:gd name="T76" fmla="*/ 773 w 1059"/>
                <a:gd name="T77" fmla="*/ 952 h 1092"/>
                <a:gd name="T78" fmla="*/ 818 w 1059"/>
                <a:gd name="T79" fmla="*/ 888 h 1092"/>
                <a:gd name="T80" fmla="*/ 818 w 1059"/>
                <a:gd name="T81" fmla="*/ 601 h 1092"/>
                <a:gd name="T82" fmla="*/ 796 w 1059"/>
                <a:gd name="T83" fmla="*/ 547 h 1092"/>
                <a:gd name="T84" fmla="*/ 773 w 1059"/>
                <a:gd name="T85" fmla="*/ 593 h 1092"/>
                <a:gd name="T86" fmla="*/ 722 w 1059"/>
                <a:gd name="T87" fmla="*/ 507 h 1092"/>
                <a:gd name="T88" fmla="*/ 686 w 1059"/>
                <a:gd name="T89" fmla="*/ 511 h 1092"/>
                <a:gd name="T90" fmla="*/ 594 w 1059"/>
                <a:gd name="T91" fmla="*/ 648 h 1092"/>
                <a:gd name="T92" fmla="*/ 501 w 1059"/>
                <a:gd name="T93" fmla="*/ 820 h 1092"/>
                <a:gd name="T94" fmla="*/ 574 w 1059"/>
                <a:gd name="T95" fmla="*/ 1019 h 1092"/>
                <a:gd name="T96" fmla="*/ 776 w 1059"/>
                <a:gd name="T97" fmla="*/ 1091 h 1092"/>
                <a:gd name="T98" fmla="*/ 971 w 1059"/>
                <a:gd name="T99" fmla="*/ 961 h 1092"/>
                <a:gd name="T100" fmla="*/ 987 w 1059"/>
                <a:gd name="T101" fmla="*/ 760 h 1092"/>
                <a:gd name="T102" fmla="*/ 857 w 1059"/>
                <a:gd name="T103" fmla="*/ 616 h 1092"/>
                <a:gd name="T104" fmla="*/ 654 w 1059"/>
                <a:gd name="T105" fmla="*/ 1022 h 1092"/>
                <a:gd name="T106" fmla="*/ 548 w 1059"/>
                <a:gd name="T107" fmla="*/ 863 h 1092"/>
                <a:gd name="T108" fmla="*/ 606 w 1059"/>
                <a:gd name="T109" fmla="*/ 697 h 1092"/>
                <a:gd name="T110" fmla="*/ 772 w 1059"/>
                <a:gd name="T111" fmla="*/ 638 h 1092"/>
                <a:gd name="T112" fmla="*/ 931 w 1059"/>
                <a:gd name="T113" fmla="*/ 744 h 1092"/>
                <a:gd name="T114" fmla="*/ 939 w 1059"/>
                <a:gd name="T115" fmla="*/ 921 h 1092"/>
                <a:gd name="T116" fmla="*/ 792 w 1059"/>
                <a:gd name="T117" fmla="*/ 1043 h 1092"/>
                <a:gd name="T118" fmla="*/ 630 w 1059"/>
                <a:gd name="T119" fmla="*/ 417 h 1092"/>
                <a:gd name="T120" fmla="*/ 596 w 1059"/>
                <a:gd name="T121" fmla="*/ 419 h 1092"/>
                <a:gd name="T122" fmla="*/ 602 w 1059"/>
                <a:gd name="T123" fmla="*/ 565 h 1092"/>
                <a:gd name="T124" fmla="*/ 635 w 1059"/>
                <a:gd name="T125" fmla="*/ 555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9" h="1092">
                  <a:moveTo>
                    <a:pt x="91" y="159"/>
                  </a:moveTo>
                  <a:lnTo>
                    <a:pt x="91" y="206"/>
                  </a:lnTo>
                  <a:lnTo>
                    <a:pt x="136" y="206"/>
                  </a:lnTo>
                  <a:lnTo>
                    <a:pt x="136" y="159"/>
                  </a:lnTo>
                  <a:lnTo>
                    <a:pt x="91" y="159"/>
                  </a:lnTo>
                  <a:close/>
                  <a:moveTo>
                    <a:pt x="1052" y="514"/>
                  </a:moveTo>
                  <a:lnTo>
                    <a:pt x="1052" y="514"/>
                  </a:lnTo>
                  <a:lnTo>
                    <a:pt x="906" y="365"/>
                  </a:lnTo>
                  <a:lnTo>
                    <a:pt x="726" y="179"/>
                  </a:lnTo>
                  <a:lnTo>
                    <a:pt x="726" y="179"/>
                  </a:lnTo>
                  <a:lnTo>
                    <a:pt x="695" y="150"/>
                  </a:lnTo>
                  <a:lnTo>
                    <a:pt x="676" y="134"/>
                  </a:lnTo>
                  <a:lnTo>
                    <a:pt x="658" y="119"/>
                  </a:lnTo>
                  <a:lnTo>
                    <a:pt x="638" y="103"/>
                  </a:lnTo>
                  <a:lnTo>
                    <a:pt x="617" y="89"/>
                  </a:lnTo>
                  <a:lnTo>
                    <a:pt x="594" y="74"/>
                  </a:lnTo>
                  <a:lnTo>
                    <a:pt x="570" y="61"/>
                  </a:lnTo>
                  <a:lnTo>
                    <a:pt x="544" y="49"/>
                  </a:lnTo>
                  <a:lnTo>
                    <a:pt x="517" y="37"/>
                  </a:lnTo>
                  <a:lnTo>
                    <a:pt x="488" y="26"/>
                  </a:lnTo>
                  <a:lnTo>
                    <a:pt x="457" y="17"/>
                  </a:lnTo>
                  <a:lnTo>
                    <a:pt x="426" y="10"/>
                  </a:lnTo>
                  <a:lnTo>
                    <a:pt x="391" y="5"/>
                  </a:lnTo>
                  <a:lnTo>
                    <a:pt x="357" y="1"/>
                  </a:lnTo>
                  <a:lnTo>
                    <a:pt x="3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4" y="46"/>
                  </a:lnTo>
                  <a:lnTo>
                    <a:pt x="183" y="46"/>
                  </a:lnTo>
                  <a:lnTo>
                    <a:pt x="183" y="251"/>
                  </a:lnTo>
                  <a:lnTo>
                    <a:pt x="24" y="251"/>
                  </a:lnTo>
                  <a:lnTo>
                    <a:pt x="24" y="251"/>
                  </a:lnTo>
                  <a:lnTo>
                    <a:pt x="18" y="251"/>
                  </a:lnTo>
                  <a:lnTo>
                    <a:pt x="14" y="252"/>
                  </a:lnTo>
                  <a:lnTo>
                    <a:pt x="10" y="255"/>
                  </a:lnTo>
                  <a:lnTo>
                    <a:pt x="8" y="257"/>
                  </a:lnTo>
                  <a:lnTo>
                    <a:pt x="4" y="260"/>
                  </a:lnTo>
                  <a:lnTo>
                    <a:pt x="2" y="264"/>
                  </a:lnTo>
                  <a:lnTo>
                    <a:pt x="1" y="26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4" y="287"/>
                  </a:lnTo>
                  <a:lnTo>
                    <a:pt x="8" y="289"/>
                  </a:lnTo>
                  <a:lnTo>
                    <a:pt x="10" y="292"/>
                  </a:lnTo>
                  <a:lnTo>
                    <a:pt x="14" y="295"/>
                  </a:lnTo>
                  <a:lnTo>
                    <a:pt x="18" y="296"/>
                  </a:lnTo>
                  <a:lnTo>
                    <a:pt x="24" y="296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77" y="313"/>
                  </a:lnTo>
                  <a:lnTo>
                    <a:pt x="280" y="329"/>
                  </a:lnTo>
                  <a:lnTo>
                    <a:pt x="285" y="344"/>
                  </a:lnTo>
                  <a:lnTo>
                    <a:pt x="290" y="358"/>
                  </a:lnTo>
                  <a:lnTo>
                    <a:pt x="297" y="371"/>
                  </a:lnTo>
                  <a:lnTo>
                    <a:pt x="304" y="385"/>
                  </a:lnTo>
                  <a:lnTo>
                    <a:pt x="312" y="395"/>
                  </a:lnTo>
                  <a:lnTo>
                    <a:pt x="319" y="407"/>
                  </a:lnTo>
                  <a:lnTo>
                    <a:pt x="337" y="427"/>
                  </a:lnTo>
                  <a:lnTo>
                    <a:pt x="354" y="443"/>
                  </a:lnTo>
                  <a:lnTo>
                    <a:pt x="371" y="458"/>
                  </a:lnTo>
                  <a:lnTo>
                    <a:pt x="387" y="468"/>
                  </a:lnTo>
                  <a:lnTo>
                    <a:pt x="387" y="682"/>
                  </a:lnTo>
                  <a:lnTo>
                    <a:pt x="387" y="682"/>
                  </a:lnTo>
                  <a:lnTo>
                    <a:pt x="387" y="687"/>
                  </a:lnTo>
                  <a:lnTo>
                    <a:pt x="388" y="691"/>
                  </a:lnTo>
                  <a:lnTo>
                    <a:pt x="391" y="695"/>
                  </a:lnTo>
                  <a:lnTo>
                    <a:pt x="394" y="699"/>
                  </a:lnTo>
                  <a:lnTo>
                    <a:pt x="396" y="702"/>
                  </a:lnTo>
                  <a:lnTo>
                    <a:pt x="400" y="703"/>
                  </a:lnTo>
                  <a:lnTo>
                    <a:pt x="404" y="705"/>
                  </a:lnTo>
                  <a:lnTo>
                    <a:pt x="410" y="706"/>
                  </a:lnTo>
                  <a:lnTo>
                    <a:pt x="410" y="706"/>
                  </a:lnTo>
                  <a:lnTo>
                    <a:pt x="419" y="705"/>
                  </a:lnTo>
                  <a:lnTo>
                    <a:pt x="428" y="703"/>
                  </a:lnTo>
                  <a:lnTo>
                    <a:pt x="438" y="701"/>
                  </a:lnTo>
                  <a:lnTo>
                    <a:pt x="447" y="697"/>
                  </a:lnTo>
                  <a:lnTo>
                    <a:pt x="457" y="691"/>
                  </a:lnTo>
                  <a:lnTo>
                    <a:pt x="467" y="685"/>
                  </a:lnTo>
                  <a:lnTo>
                    <a:pt x="476" y="677"/>
                  </a:lnTo>
                  <a:lnTo>
                    <a:pt x="484" y="669"/>
                  </a:lnTo>
                  <a:lnTo>
                    <a:pt x="492" y="660"/>
                  </a:lnTo>
                  <a:lnTo>
                    <a:pt x="500" y="649"/>
                  </a:lnTo>
                  <a:lnTo>
                    <a:pt x="507" y="638"/>
                  </a:lnTo>
                  <a:lnTo>
                    <a:pt x="512" y="626"/>
                  </a:lnTo>
                  <a:lnTo>
                    <a:pt x="517" y="613"/>
                  </a:lnTo>
                  <a:lnTo>
                    <a:pt x="520" y="600"/>
                  </a:lnTo>
                  <a:lnTo>
                    <a:pt x="523" y="584"/>
                  </a:lnTo>
                  <a:lnTo>
                    <a:pt x="524" y="569"/>
                  </a:lnTo>
                  <a:lnTo>
                    <a:pt x="524" y="433"/>
                  </a:lnTo>
                  <a:lnTo>
                    <a:pt x="524" y="433"/>
                  </a:lnTo>
                  <a:lnTo>
                    <a:pt x="524" y="422"/>
                  </a:lnTo>
                  <a:lnTo>
                    <a:pt x="525" y="410"/>
                  </a:lnTo>
                  <a:lnTo>
                    <a:pt x="529" y="398"/>
                  </a:lnTo>
                  <a:lnTo>
                    <a:pt x="533" y="386"/>
                  </a:lnTo>
                  <a:lnTo>
                    <a:pt x="538" y="375"/>
                  </a:lnTo>
                  <a:lnTo>
                    <a:pt x="545" y="365"/>
                  </a:lnTo>
                  <a:lnTo>
                    <a:pt x="553" y="357"/>
                  </a:lnTo>
                  <a:lnTo>
                    <a:pt x="561" y="350"/>
                  </a:lnTo>
                  <a:lnTo>
                    <a:pt x="561" y="350"/>
                  </a:lnTo>
                  <a:lnTo>
                    <a:pt x="568" y="348"/>
                  </a:lnTo>
                  <a:lnTo>
                    <a:pt x="573" y="346"/>
                  </a:lnTo>
                  <a:lnTo>
                    <a:pt x="580" y="345"/>
                  </a:lnTo>
                  <a:lnTo>
                    <a:pt x="586" y="345"/>
                  </a:lnTo>
                  <a:lnTo>
                    <a:pt x="594" y="346"/>
                  </a:lnTo>
                  <a:lnTo>
                    <a:pt x="601" y="349"/>
                  </a:lnTo>
                  <a:lnTo>
                    <a:pt x="617" y="357"/>
                  </a:lnTo>
                  <a:lnTo>
                    <a:pt x="617" y="357"/>
                  </a:lnTo>
                  <a:lnTo>
                    <a:pt x="690" y="401"/>
                  </a:lnTo>
                  <a:lnTo>
                    <a:pt x="765" y="447"/>
                  </a:lnTo>
                  <a:lnTo>
                    <a:pt x="897" y="532"/>
                  </a:lnTo>
                  <a:lnTo>
                    <a:pt x="933" y="555"/>
                  </a:lnTo>
                  <a:lnTo>
                    <a:pt x="933" y="555"/>
                  </a:lnTo>
                  <a:lnTo>
                    <a:pt x="949" y="564"/>
                  </a:lnTo>
                  <a:lnTo>
                    <a:pt x="964" y="571"/>
                  </a:lnTo>
                  <a:lnTo>
                    <a:pt x="980" y="573"/>
                  </a:lnTo>
                  <a:lnTo>
                    <a:pt x="995" y="573"/>
                  </a:lnTo>
                  <a:lnTo>
                    <a:pt x="1010" y="571"/>
                  </a:lnTo>
                  <a:lnTo>
                    <a:pt x="1024" y="565"/>
                  </a:lnTo>
                  <a:lnTo>
                    <a:pt x="1039" y="557"/>
                  </a:lnTo>
                  <a:lnTo>
                    <a:pt x="1052" y="545"/>
                  </a:lnTo>
                  <a:lnTo>
                    <a:pt x="1052" y="545"/>
                  </a:lnTo>
                  <a:lnTo>
                    <a:pt x="1055" y="541"/>
                  </a:lnTo>
                  <a:lnTo>
                    <a:pt x="1056" y="537"/>
                  </a:lnTo>
                  <a:lnTo>
                    <a:pt x="1057" y="533"/>
                  </a:lnTo>
                  <a:lnTo>
                    <a:pt x="1059" y="529"/>
                  </a:lnTo>
                  <a:lnTo>
                    <a:pt x="1057" y="525"/>
                  </a:lnTo>
                  <a:lnTo>
                    <a:pt x="1056" y="521"/>
                  </a:lnTo>
                  <a:lnTo>
                    <a:pt x="1055" y="517"/>
                  </a:lnTo>
                  <a:lnTo>
                    <a:pt x="1052" y="514"/>
                  </a:lnTo>
                  <a:lnTo>
                    <a:pt x="1052" y="514"/>
                  </a:lnTo>
                  <a:close/>
                  <a:moveTo>
                    <a:pt x="956" y="516"/>
                  </a:moveTo>
                  <a:lnTo>
                    <a:pt x="922" y="494"/>
                  </a:lnTo>
                  <a:lnTo>
                    <a:pt x="922" y="494"/>
                  </a:lnTo>
                  <a:lnTo>
                    <a:pt x="789" y="409"/>
                  </a:lnTo>
                  <a:lnTo>
                    <a:pt x="714" y="361"/>
                  </a:lnTo>
                  <a:lnTo>
                    <a:pt x="639" y="317"/>
                  </a:lnTo>
                  <a:lnTo>
                    <a:pt x="639" y="317"/>
                  </a:lnTo>
                  <a:lnTo>
                    <a:pt x="623" y="309"/>
                  </a:lnTo>
                  <a:lnTo>
                    <a:pt x="607" y="304"/>
                  </a:lnTo>
                  <a:lnTo>
                    <a:pt x="593" y="300"/>
                  </a:lnTo>
                  <a:lnTo>
                    <a:pt x="580" y="300"/>
                  </a:lnTo>
                  <a:lnTo>
                    <a:pt x="568" y="301"/>
                  </a:lnTo>
                  <a:lnTo>
                    <a:pt x="557" y="304"/>
                  </a:lnTo>
                  <a:lnTo>
                    <a:pt x="548" y="306"/>
                  </a:lnTo>
                  <a:lnTo>
                    <a:pt x="538" y="312"/>
                  </a:lnTo>
                  <a:lnTo>
                    <a:pt x="538" y="312"/>
                  </a:lnTo>
                  <a:lnTo>
                    <a:pt x="530" y="316"/>
                  </a:lnTo>
                  <a:lnTo>
                    <a:pt x="524" y="321"/>
                  </a:lnTo>
                  <a:lnTo>
                    <a:pt x="512" y="334"/>
                  </a:lnTo>
                  <a:lnTo>
                    <a:pt x="501" y="349"/>
                  </a:lnTo>
                  <a:lnTo>
                    <a:pt x="492" y="365"/>
                  </a:lnTo>
                  <a:lnTo>
                    <a:pt x="487" y="382"/>
                  </a:lnTo>
                  <a:lnTo>
                    <a:pt x="481" y="399"/>
                  </a:lnTo>
                  <a:lnTo>
                    <a:pt x="479" y="417"/>
                  </a:lnTo>
                  <a:lnTo>
                    <a:pt x="477" y="433"/>
                  </a:lnTo>
                  <a:lnTo>
                    <a:pt x="477" y="569"/>
                  </a:lnTo>
                  <a:lnTo>
                    <a:pt x="477" y="569"/>
                  </a:lnTo>
                  <a:lnTo>
                    <a:pt x="477" y="584"/>
                  </a:lnTo>
                  <a:lnTo>
                    <a:pt x="473" y="598"/>
                  </a:lnTo>
                  <a:lnTo>
                    <a:pt x="469" y="610"/>
                  </a:lnTo>
                  <a:lnTo>
                    <a:pt x="463" y="622"/>
                  </a:lnTo>
                  <a:lnTo>
                    <a:pt x="456" y="632"/>
                  </a:lnTo>
                  <a:lnTo>
                    <a:pt x="448" y="640"/>
                  </a:lnTo>
                  <a:lnTo>
                    <a:pt x="440" y="646"/>
                  </a:lnTo>
                  <a:lnTo>
                    <a:pt x="432" y="653"/>
                  </a:lnTo>
                  <a:lnTo>
                    <a:pt x="432" y="455"/>
                  </a:lnTo>
                  <a:lnTo>
                    <a:pt x="432" y="455"/>
                  </a:lnTo>
                  <a:lnTo>
                    <a:pt x="431" y="450"/>
                  </a:lnTo>
                  <a:lnTo>
                    <a:pt x="430" y="444"/>
                  </a:lnTo>
                  <a:lnTo>
                    <a:pt x="426" y="439"/>
                  </a:lnTo>
                  <a:lnTo>
                    <a:pt x="422" y="435"/>
                  </a:lnTo>
                  <a:lnTo>
                    <a:pt x="422" y="435"/>
                  </a:lnTo>
                  <a:lnTo>
                    <a:pt x="408" y="427"/>
                  </a:lnTo>
                  <a:lnTo>
                    <a:pt x="392" y="415"/>
                  </a:lnTo>
                  <a:lnTo>
                    <a:pt x="375" y="401"/>
                  </a:lnTo>
                  <a:lnTo>
                    <a:pt x="358" y="382"/>
                  </a:lnTo>
                  <a:lnTo>
                    <a:pt x="350" y="371"/>
                  </a:lnTo>
                  <a:lnTo>
                    <a:pt x="343" y="361"/>
                  </a:lnTo>
                  <a:lnTo>
                    <a:pt x="337" y="348"/>
                  </a:lnTo>
                  <a:lnTo>
                    <a:pt x="330" y="336"/>
                  </a:lnTo>
                  <a:lnTo>
                    <a:pt x="326" y="321"/>
                  </a:lnTo>
                  <a:lnTo>
                    <a:pt x="322" y="306"/>
                  </a:lnTo>
                  <a:lnTo>
                    <a:pt x="319" y="291"/>
                  </a:lnTo>
                  <a:lnTo>
                    <a:pt x="318" y="273"/>
                  </a:lnTo>
                  <a:lnTo>
                    <a:pt x="318" y="273"/>
                  </a:lnTo>
                  <a:lnTo>
                    <a:pt x="318" y="269"/>
                  </a:lnTo>
                  <a:lnTo>
                    <a:pt x="317" y="264"/>
                  </a:lnTo>
                  <a:lnTo>
                    <a:pt x="314" y="260"/>
                  </a:lnTo>
                  <a:lnTo>
                    <a:pt x="312" y="257"/>
                  </a:lnTo>
                  <a:lnTo>
                    <a:pt x="309" y="255"/>
                  </a:lnTo>
                  <a:lnTo>
                    <a:pt x="305" y="252"/>
                  </a:lnTo>
                  <a:lnTo>
                    <a:pt x="301" y="251"/>
                  </a:lnTo>
                  <a:lnTo>
                    <a:pt x="296" y="251"/>
                  </a:lnTo>
                  <a:lnTo>
                    <a:pt x="228" y="251"/>
                  </a:lnTo>
                  <a:lnTo>
                    <a:pt x="228" y="46"/>
                  </a:lnTo>
                  <a:lnTo>
                    <a:pt x="318" y="46"/>
                  </a:lnTo>
                  <a:lnTo>
                    <a:pt x="318" y="46"/>
                  </a:lnTo>
                  <a:lnTo>
                    <a:pt x="353" y="46"/>
                  </a:lnTo>
                  <a:lnTo>
                    <a:pt x="384" y="50"/>
                  </a:lnTo>
                  <a:lnTo>
                    <a:pt x="415" y="54"/>
                  </a:lnTo>
                  <a:lnTo>
                    <a:pt x="444" y="61"/>
                  </a:lnTo>
                  <a:lnTo>
                    <a:pt x="472" y="69"/>
                  </a:lnTo>
                  <a:lnTo>
                    <a:pt x="499" y="78"/>
                  </a:lnTo>
                  <a:lnTo>
                    <a:pt x="524" y="89"/>
                  </a:lnTo>
                  <a:lnTo>
                    <a:pt x="546" y="99"/>
                  </a:lnTo>
                  <a:lnTo>
                    <a:pt x="569" y="113"/>
                  </a:lnTo>
                  <a:lnTo>
                    <a:pt x="590" y="125"/>
                  </a:lnTo>
                  <a:lnTo>
                    <a:pt x="610" y="139"/>
                  </a:lnTo>
                  <a:lnTo>
                    <a:pt x="629" y="152"/>
                  </a:lnTo>
                  <a:lnTo>
                    <a:pt x="646" y="167"/>
                  </a:lnTo>
                  <a:lnTo>
                    <a:pt x="663" y="182"/>
                  </a:lnTo>
                  <a:lnTo>
                    <a:pt x="694" y="211"/>
                  </a:lnTo>
                  <a:lnTo>
                    <a:pt x="694" y="211"/>
                  </a:lnTo>
                  <a:lnTo>
                    <a:pt x="840" y="361"/>
                  </a:lnTo>
                  <a:lnTo>
                    <a:pt x="1000" y="527"/>
                  </a:lnTo>
                  <a:lnTo>
                    <a:pt x="1000" y="527"/>
                  </a:lnTo>
                  <a:lnTo>
                    <a:pt x="992" y="528"/>
                  </a:lnTo>
                  <a:lnTo>
                    <a:pt x="982" y="528"/>
                  </a:lnTo>
                  <a:lnTo>
                    <a:pt x="970" y="524"/>
                  </a:lnTo>
                  <a:lnTo>
                    <a:pt x="956" y="516"/>
                  </a:lnTo>
                  <a:lnTo>
                    <a:pt x="956" y="516"/>
                  </a:lnTo>
                  <a:close/>
                  <a:moveTo>
                    <a:pt x="751" y="819"/>
                  </a:moveTo>
                  <a:lnTo>
                    <a:pt x="751" y="819"/>
                  </a:lnTo>
                  <a:lnTo>
                    <a:pt x="745" y="819"/>
                  </a:lnTo>
                  <a:lnTo>
                    <a:pt x="741" y="817"/>
                  </a:lnTo>
                  <a:lnTo>
                    <a:pt x="738" y="815"/>
                  </a:lnTo>
                  <a:lnTo>
                    <a:pt x="735" y="812"/>
                  </a:lnTo>
                  <a:lnTo>
                    <a:pt x="732" y="810"/>
                  </a:lnTo>
                  <a:lnTo>
                    <a:pt x="730" y="806"/>
                  </a:lnTo>
                  <a:lnTo>
                    <a:pt x="728" y="802"/>
                  </a:lnTo>
                  <a:lnTo>
                    <a:pt x="728" y="796"/>
                  </a:lnTo>
                  <a:lnTo>
                    <a:pt x="728" y="796"/>
                  </a:lnTo>
                  <a:lnTo>
                    <a:pt x="728" y="792"/>
                  </a:lnTo>
                  <a:lnTo>
                    <a:pt x="730" y="788"/>
                  </a:lnTo>
                  <a:lnTo>
                    <a:pt x="732" y="784"/>
                  </a:lnTo>
                  <a:lnTo>
                    <a:pt x="735" y="780"/>
                  </a:lnTo>
                  <a:lnTo>
                    <a:pt x="738" y="778"/>
                  </a:lnTo>
                  <a:lnTo>
                    <a:pt x="741" y="775"/>
                  </a:lnTo>
                  <a:lnTo>
                    <a:pt x="745" y="774"/>
                  </a:lnTo>
                  <a:lnTo>
                    <a:pt x="751" y="774"/>
                  </a:lnTo>
                  <a:lnTo>
                    <a:pt x="751" y="774"/>
                  </a:lnTo>
                  <a:lnTo>
                    <a:pt x="756" y="775"/>
                  </a:lnTo>
                  <a:lnTo>
                    <a:pt x="763" y="776"/>
                  </a:lnTo>
                  <a:lnTo>
                    <a:pt x="767" y="780"/>
                  </a:lnTo>
                  <a:lnTo>
                    <a:pt x="771" y="786"/>
                  </a:lnTo>
                  <a:lnTo>
                    <a:pt x="771" y="786"/>
                  </a:lnTo>
                  <a:lnTo>
                    <a:pt x="773" y="788"/>
                  </a:lnTo>
                  <a:lnTo>
                    <a:pt x="776" y="792"/>
                  </a:lnTo>
                  <a:lnTo>
                    <a:pt x="780" y="794"/>
                  </a:lnTo>
                  <a:lnTo>
                    <a:pt x="784" y="796"/>
                  </a:lnTo>
                  <a:lnTo>
                    <a:pt x="788" y="796"/>
                  </a:lnTo>
                  <a:lnTo>
                    <a:pt x="793" y="796"/>
                  </a:lnTo>
                  <a:lnTo>
                    <a:pt x="797" y="795"/>
                  </a:lnTo>
                  <a:lnTo>
                    <a:pt x="801" y="794"/>
                  </a:lnTo>
                  <a:lnTo>
                    <a:pt x="801" y="794"/>
                  </a:lnTo>
                  <a:lnTo>
                    <a:pt x="805" y="791"/>
                  </a:lnTo>
                  <a:lnTo>
                    <a:pt x="808" y="787"/>
                  </a:lnTo>
                  <a:lnTo>
                    <a:pt x="811" y="784"/>
                  </a:lnTo>
                  <a:lnTo>
                    <a:pt x="812" y="779"/>
                  </a:lnTo>
                  <a:lnTo>
                    <a:pt x="813" y="775"/>
                  </a:lnTo>
                  <a:lnTo>
                    <a:pt x="813" y="771"/>
                  </a:lnTo>
                  <a:lnTo>
                    <a:pt x="812" y="767"/>
                  </a:lnTo>
                  <a:lnTo>
                    <a:pt x="809" y="762"/>
                  </a:lnTo>
                  <a:lnTo>
                    <a:pt x="809" y="762"/>
                  </a:lnTo>
                  <a:lnTo>
                    <a:pt x="803" y="752"/>
                  </a:lnTo>
                  <a:lnTo>
                    <a:pt x="795" y="744"/>
                  </a:lnTo>
                  <a:lnTo>
                    <a:pt x="784" y="738"/>
                  </a:lnTo>
                  <a:lnTo>
                    <a:pt x="773" y="733"/>
                  </a:lnTo>
                  <a:lnTo>
                    <a:pt x="773" y="706"/>
                  </a:lnTo>
                  <a:lnTo>
                    <a:pt x="773" y="706"/>
                  </a:lnTo>
                  <a:lnTo>
                    <a:pt x="773" y="701"/>
                  </a:lnTo>
                  <a:lnTo>
                    <a:pt x="772" y="697"/>
                  </a:lnTo>
                  <a:lnTo>
                    <a:pt x="769" y="693"/>
                  </a:lnTo>
                  <a:lnTo>
                    <a:pt x="767" y="690"/>
                  </a:lnTo>
                  <a:lnTo>
                    <a:pt x="764" y="686"/>
                  </a:lnTo>
                  <a:lnTo>
                    <a:pt x="760" y="685"/>
                  </a:lnTo>
                  <a:lnTo>
                    <a:pt x="755" y="683"/>
                  </a:lnTo>
                  <a:lnTo>
                    <a:pt x="751" y="682"/>
                  </a:lnTo>
                  <a:lnTo>
                    <a:pt x="751" y="682"/>
                  </a:lnTo>
                  <a:lnTo>
                    <a:pt x="745" y="683"/>
                  </a:lnTo>
                  <a:lnTo>
                    <a:pt x="741" y="685"/>
                  </a:lnTo>
                  <a:lnTo>
                    <a:pt x="738" y="686"/>
                  </a:lnTo>
                  <a:lnTo>
                    <a:pt x="735" y="690"/>
                  </a:lnTo>
                  <a:lnTo>
                    <a:pt x="732" y="693"/>
                  </a:lnTo>
                  <a:lnTo>
                    <a:pt x="730" y="697"/>
                  </a:lnTo>
                  <a:lnTo>
                    <a:pt x="728" y="701"/>
                  </a:lnTo>
                  <a:lnTo>
                    <a:pt x="728" y="706"/>
                  </a:lnTo>
                  <a:lnTo>
                    <a:pt x="728" y="733"/>
                  </a:lnTo>
                  <a:lnTo>
                    <a:pt x="728" y="733"/>
                  </a:lnTo>
                  <a:lnTo>
                    <a:pt x="719" y="737"/>
                  </a:lnTo>
                  <a:lnTo>
                    <a:pt x="710" y="742"/>
                  </a:lnTo>
                  <a:lnTo>
                    <a:pt x="702" y="748"/>
                  </a:lnTo>
                  <a:lnTo>
                    <a:pt x="695" y="756"/>
                  </a:lnTo>
                  <a:lnTo>
                    <a:pt x="690" y="766"/>
                  </a:lnTo>
                  <a:lnTo>
                    <a:pt x="686" y="775"/>
                  </a:lnTo>
                  <a:lnTo>
                    <a:pt x="683" y="786"/>
                  </a:lnTo>
                  <a:lnTo>
                    <a:pt x="683" y="796"/>
                  </a:lnTo>
                  <a:lnTo>
                    <a:pt x="683" y="796"/>
                  </a:lnTo>
                  <a:lnTo>
                    <a:pt x="684" y="811"/>
                  </a:lnTo>
                  <a:lnTo>
                    <a:pt x="688" y="823"/>
                  </a:lnTo>
                  <a:lnTo>
                    <a:pt x="694" y="835"/>
                  </a:lnTo>
                  <a:lnTo>
                    <a:pt x="703" y="845"/>
                  </a:lnTo>
                  <a:lnTo>
                    <a:pt x="712" y="853"/>
                  </a:lnTo>
                  <a:lnTo>
                    <a:pt x="724" y="860"/>
                  </a:lnTo>
                  <a:lnTo>
                    <a:pt x="738" y="864"/>
                  </a:lnTo>
                  <a:lnTo>
                    <a:pt x="751" y="865"/>
                  </a:lnTo>
                  <a:lnTo>
                    <a:pt x="751" y="865"/>
                  </a:lnTo>
                  <a:lnTo>
                    <a:pt x="755" y="865"/>
                  </a:lnTo>
                  <a:lnTo>
                    <a:pt x="760" y="867"/>
                  </a:lnTo>
                  <a:lnTo>
                    <a:pt x="764" y="869"/>
                  </a:lnTo>
                  <a:lnTo>
                    <a:pt x="767" y="872"/>
                  </a:lnTo>
                  <a:lnTo>
                    <a:pt x="769" y="875"/>
                  </a:lnTo>
                  <a:lnTo>
                    <a:pt x="772" y="879"/>
                  </a:lnTo>
                  <a:lnTo>
                    <a:pt x="773" y="883"/>
                  </a:lnTo>
                  <a:lnTo>
                    <a:pt x="773" y="888"/>
                  </a:lnTo>
                  <a:lnTo>
                    <a:pt x="773" y="888"/>
                  </a:lnTo>
                  <a:lnTo>
                    <a:pt x="773" y="892"/>
                  </a:lnTo>
                  <a:lnTo>
                    <a:pt x="772" y="896"/>
                  </a:lnTo>
                  <a:lnTo>
                    <a:pt x="769" y="900"/>
                  </a:lnTo>
                  <a:lnTo>
                    <a:pt x="767" y="904"/>
                  </a:lnTo>
                  <a:lnTo>
                    <a:pt x="764" y="906"/>
                  </a:lnTo>
                  <a:lnTo>
                    <a:pt x="760" y="909"/>
                  </a:lnTo>
                  <a:lnTo>
                    <a:pt x="755" y="910"/>
                  </a:lnTo>
                  <a:lnTo>
                    <a:pt x="751" y="910"/>
                  </a:lnTo>
                  <a:lnTo>
                    <a:pt x="751" y="910"/>
                  </a:lnTo>
                  <a:lnTo>
                    <a:pt x="744" y="909"/>
                  </a:lnTo>
                  <a:lnTo>
                    <a:pt x="739" y="908"/>
                  </a:lnTo>
                  <a:lnTo>
                    <a:pt x="735" y="904"/>
                  </a:lnTo>
                  <a:lnTo>
                    <a:pt x="731" y="898"/>
                  </a:lnTo>
                  <a:lnTo>
                    <a:pt x="731" y="898"/>
                  </a:lnTo>
                  <a:lnTo>
                    <a:pt x="728" y="894"/>
                  </a:lnTo>
                  <a:lnTo>
                    <a:pt x="726" y="892"/>
                  </a:lnTo>
                  <a:lnTo>
                    <a:pt x="722" y="889"/>
                  </a:lnTo>
                  <a:lnTo>
                    <a:pt x="718" y="888"/>
                  </a:lnTo>
                  <a:lnTo>
                    <a:pt x="712" y="888"/>
                  </a:lnTo>
                  <a:lnTo>
                    <a:pt x="708" y="888"/>
                  </a:lnTo>
                  <a:lnTo>
                    <a:pt x="704" y="889"/>
                  </a:lnTo>
                  <a:lnTo>
                    <a:pt x="700" y="890"/>
                  </a:lnTo>
                  <a:lnTo>
                    <a:pt x="700" y="890"/>
                  </a:lnTo>
                  <a:lnTo>
                    <a:pt x="696" y="893"/>
                  </a:lnTo>
                  <a:lnTo>
                    <a:pt x="694" y="897"/>
                  </a:lnTo>
                  <a:lnTo>
                    <a:pt x="691" y="900"/>
                  </a:lnTo>
                  <a:lnTo>
                    <a:pt x="690" y="904"/>
                  </a:lnTo>
                  <a:lnTo>
                    <a:pt x="688" y="909"/>
                  </a:lnTo>
                  <a:lnTo>
                    <a:pt x="688" y="913"/>
                  </a:lnTo>
                  <a:lnTo>
                    <a:pt x="690" y="917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9" y="932"/>
                  </a:lnTo>
                  <a:lnTo>
                    <a:pt x="707" y="940"/>
                  </a:lnTo>
                  <a:lnTo>
                    <a:pt x="718" y="946"/>
                  </a:lnTo>
                  <a:lnTo>
                    <a:pt x="728" y="952"/>
                  </a:lnTo>
                  <a:lnTo>
                    <a:pt x="728" y="978"/>
                  </a:lnTo>
                  <a:lnTo>
                    <a:pt x="728" y="978"/>
                  </a:lnTo>
                  <a:lnTo>
                    <a:pt x="728" y="983"/>
                  </a:lnTo>
                  <a:lnTo>
                    <a:pt x="730" y="987"/>
                  </a:lnTo>
                  <a:lnTo>
                    <a:pt x="732" y="991"/>
                  </a:lnTo>
                  <a:lnTo>
                    <a:pt x="735" y="994"/>
                  </a:lnTo>
                  <a:lnTo>
                    <a:pt x="738" y="997"/>
                  </a:lnTo>
                  <a:lnTo>
                    <a:pt x="741" y="999"/>
                  </a:lnTo>
                  <a:lnTo>
                    <a:pt x="745" y="1001"/>
                  </a:lnTo>
                  <a:lnTo>
                    <a:pt x="751" y="1001"/>
                  </a:lnTo>
                  <a:lnTo>
                    <a:pt x="751" y="1001"/>
                  </a:lnTo>
                  <a:lnTo>
                    <a:pt x="755" y="1001"/>
                  </a:lnTo>
                  <a:lnTo>
                    <a:pt x="760" y="999"/>
                  </a:lnTo>
                  <a:lnTo>
                    <a:pt x="764" y="997"/>
                  </a:lnTo>
                  <a:lnTo>
                    <a:pt x="767" y="994"/>
                  </a:lnTo>
                  <a:lnTo>
                    <a:pt x="769" y="991"/>
                  </a:lnTo>
                  <a:lnTo>
                    <a:pt x="772" y="987"/>
                  </a:lnTo>
                  <a:lnTo>
                    <a:pt x="773" y="983"/>
                  </a:lnTo>
                  <a:lnTo>
                    <a:pt x="773" y="978"/>
                  </a:lnTo>
                  <a:lnTo>
                    <a:pt x="773" y="952"/>
                  </a:lnTo>
                  <a:lnTo>
                    <a:pt x="773" y="952"/>
                  </a:lnTo>
                  <a:lnTo>
                    <a:pt x="783" y="948"/>
                  </a:lnTo>
                  <a:lnTo>
                    <a:pt x="792" y="942"/>
                  </a:lnTo>
                  <a:lnTo>
                    <a:pt x="800" y="934"/>
                  </a:lnTo>
                  <a:lnTo>
                    <a:pt x="807" y="928"/>
                  </a:lnTo>
                  <a:lnTo>
                    <a:pt x="812" y="918"/>
                  </a:lnTo>
                  <a:lnTo>
                    <a:pt x="816" y="909"/>
                  </a:lnTo>
                  <a:lnTo>
                    <a:pt x="818" y="898"/>
                  </a:lnTo>
                  <a:lnTo>
                    <a:pt x="818" y="888"/>
                  </a:lnTo>
                  <a:lnTo>
                    <a:pt x="818" y="888"/>
                  </a:lnTo>
                  <a:lnTo>
                    <a:pt x="817" y="873"/>
                  </a:lnTo>
                  <a:lnTo>
                    <a:pt x="813" y="861"/>
                  </a:lnTo>
                  <a:lnTo>
                    <a:pt x="808" y="849"/>
                  </a:lnTo>
                  <a:lnTo>
                    <a:pt x="799" y="839"/>
                  </a:lnTo>
                  <a:lnTo>
                    <a:pt x="789" y="831"/>
                  </a:lnTo>
                  <a:lnTo>
                    <a:pt x="777" y="824"/>
                  </a:lnTo>
                  <a:lnTo>
                    <a:pt x="764" y="820"/>
                  </a:lnTo>
                  <a:lnTo>
                    <a:pt x="751" y="819"/>
                  </a:lnTo>
                  <a:lnTo>
                    <a:pt x="751" y="819"/>
                  </a:lnTo>
                  <a:close/>
                  <a:moveTo>
                    <a:pt x="818" y="601"/>
                  </a:moveTo>
                  <a:lnTo>
                    <a:pt x="818" y="569"/>
                  </a:lnTo>
                  <a:lnTo>
                    <a:pt x="818" y="569"/>
                  </a:lnTo>
                  <a:lnTo>
                    <a:pt x="818" y="564"/>
                  </a:lnTo>
                  <a:lnTo>
                    <a:pt x="817" y="560"/>
                  </a:lnTo>
                  <a:lnTo>
                    <a:pt x="814" y="556"/>
                  </a:lnTo>
                  <a:lnTo>
                    <a:pt x="812" y="553"/>
                  </a:lnTo>
                  <a:lnTo>
                    <a:pt x="809" y="551"/>
                  </a:lnTo>
                  <a:lnTo>
                    <a:pt x="805" y="548"/>
                  </a:lnTo>
                  <a:lnTo>
                    <a:pt x="801" y="547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2" y="547"/>
                  </a:lnTo>
                  <a:lnTo>
                    <a:pt x="788" y="548"/>
                  </a:lnTo>
                  <a:lnTo>
                    <a:pt x="784" y="551"/>
                  </a:lnTo>
                  <a:lnTo>
                    <a:pt x="780" y="553"/>
                  </a:lnTo>
                  <a:lnTo>
                    <a:pt x="777" y="556"/>
                  </a:lnTo>
                  <a:lnTo>
                    <a:pt x="775" y="560"/>
                  </a:lnTo>
                  <a:lnTo>
                    <a:pt x="773" y="564"/>
                  </a:lnTo>
                  <a:lnTo>
                    <a:pt x="773" y="569"/>
                  </a:lnTo>
                  <a:lnTo>
                    <a:pt x="773" y="593"/>
                  </a:lnTo>
                  <a:lnTo>
                    <a:pt x="773" y="593"/>
                  </a:lnTo>
                  <a:lnTo>
                    <a:pt x="751" y="592"/>
                  </a:lnTo>
                  <a:lnTo>
                    <a:pt x="751" y="592"/>
                  </a:lnTo>
                  <a:lnTo>
                    <a:pt x="728" y="593"/>
                  </a:lnTo>
                  <a:lnTo>
                    <a:pt x="728" y="524"/>
                  </a:lnTo>
                  <a:lnTo>
                    <a:pt x="728" y="524"/>
                  </a:lnTo>
                  <a:lnTo>
                    <a:pt x="727" y="519"/>
                  </a:lnTo>
                  <a:lnTo>
                    <a:pt x="726" y="515"/>
                  </a:lnTo>
                  <a:lnTo>
                    <a:pt x="724" y="511"/>
                  </a:lnTo>
                  <a:lnTo>
                    <a:pt x="722" y="507"/>
                  </a:lnTo>
                  <a:lnTo>
                    <a:pt x="718" y="504"/>
                  </a:lnTo>
                  <a:lnTo>
                    <a:pt x="714" y="503"/>
                  </a:lnTo>
                  <a:lnTo>
                    <a:pt x="710" y="502"/>
                  </a:lnTo>
                  <a:lnTo>
                    <a:pt x="706" y="500"/>
                  </a:lnTo>
                  <a:lnTo>
                    <a:pt x="706" y="500"/>
                  </a:lnTo>
                  <a:lnTo>
                    <a:pt x="700" y="502"/>
                  </a:lnTo>
                  <a:lnTo>
                    <a:pt x="696" y="503"/>
                  </a:lnTo>
                  <a:lnTo>
                    <a:pt x="692" y="504"/>
                  </a:lnTo>
                  <a:lnTo>
                    <a:pt x="690" y="507"/>
                  </a:lnTo>
                  <a:lnTo>
                    <a:pt x="686" y="511"/>
                  </a:lnTo>
                  <a:lnTo>
                    <a:pt x="684" y="515"/>
                  </a:lnTo>
                  <a:lnTo>
                    <a:pt x="683" y="519"/>
                  </a:lnTo>
                  <a:lnTo>
                    <a:pt x="683" y="524"/>
                  </a:lnTo>
                  <a:lnTo>
                    <a:pt x="683" y="601"/>
                  </a:lnTo>
                  <a:lnTo>
                    <a:pt x="683" y="601"/>
                  </a:lnTo>
                  <a:lnTo>
                    <a:pt x="663" y="608"/>
                  </a:lnTo>
                  <a:lnTo>
                    <a:pt x="645" y="616"/>
                  </a:lnTo>
                  <a:lnTo>
                    <a:pt x="627" y="625"/>
                  </a:lnTo>
                  <a:lnTo>
                    <a:pt x="610" y="636"/>
                  </a:lnTo>
                  <a:lnTo>
                    <a:pt x="594" y="648"/>
                  </a:lnTo>
                  <a:lnTo>
                    <a:pt x="578" y="661"/>
                  </a:lnTo>
                  <a:lnTo>
                    <a:pt x="565" y="674"/>
                  </a:lnTo>
                  <a:lnTo>
                    <a:pt x="552" y="690"/>
                  </a:lnTo>
                  <a:lnTo>
                    <a:pt x="541" y="706"/>
                  </a:lnTo>
                  <a:lnTo>
                    <a:pt x="530" y="723"/>
                  </a:lnTo>
                  <a:lnTo>
                    <a:pt x="521" y="742"/>
                  </a:lnTo>
                  <a:lnTo>
                    <a:pt x="515" y="760"/>
                  </a:lnTo>
                  <a:lnTo>
                    <a:pt x="508" y="780"/>
                  </a:lnTo>
                  <a:lnTo>
                    <a:pt x="504" y="800"/>
                  </a:lnTo>
                  <a:lnTo>
                    <a:pt x="501" y="820"/>
                  </a:lnTo>
                  <a:lnTo>
                    <a:pt x="500" y="841"/>
                  </a:lnTo>
                  <a:lnTo>
                    <a:pt x="500" y="841"/>
                  </a:lnTo>
                  <a:lnTo>
                    <a:pt x="501" y="868"/>
                  </a:lnTo>
                  <a:lnTo>
                    <a:pt x="505" y="892"/>
                  </a:lnTo>
                  <a:lnTo>
                    <a:pt x="512" y="916"/>
                  </a:lnTo>
                  <a:lnTo>
                    <a:pt x="520" y="940"/>
                  </a:lnTo>
                  <a:lnTo>
                    <a:pt x="530" y="961"/>
                  </a:lnTo>
                  <a:lnTo>
                    <a:pt x="544" y="982"/>
                  </a:lnTo>
                  <a:lnTo>
                    <a:pt x="558" y="1001"/>
                  </a:lnTo>
                  <a:lnTo>
                    <a:pt x="574" y="1019"/>
                  </a:lnTo>
                  <a:lnTo>
                    <a:pt x="592" y="1035"/>
                  </a:lnTo>
                  <a:lnTo>
                    <a:pt x="611" y="1050"/>
                  </a:lnTo>
                  <a:lnTo>
                    <a:pt x="631" y="1062"/>
                  </a:lnTo>
                  <a:lnTo>
                    <a:pt x="654" y="1072"/>
                  </a:lnTo>
                  <a:lnTo>
                    <a:pt x="676" y="1080"/>
                  </a:lnTo>
                  <a:lnTo>
                    <a:pt x="700" y="1087"/>
                  </a:lnTo>
                  <a:lnTo>
                    <a:pt x="726" y="1091"/>
                  </a:lnTo>
                  <a:lnTo>
                    <a:pt x="751" y="1092"/>
                  </a:lnTo>
                  <a:lnTo>
                    <a:pt x="751" y="1092"/>
                  </a:lnTo>
                  <a:lnTo>
                    <a:pt x="776" y="1091"/>
                  </a:lnTo>
                  <a:lnTo>
                    <a:pt x="801" y="1087"/>
                  </a:lnTo>
                  <a:lnTo>
                    <a:pt x="825" y="1080"/>
                  </a:lnTo>
                  <a:lnTo>
                    <a:pt x="848" y="1072"/>
                  </a:lnTo>
                  <a:lnTo>
                    <a:pt x="870" y="1062"/>
                  </a:lnTo>
                  <a:lnTo>
                    <a:pt x="890" y="1050"/>
                  </a:lnTo>
                  <a:lnTo>
                    <a:pt x="910" y="1035"/>
                  </a:lnTo>
                  <a:lnTo>
                    <a:pt x="927" y="1019"/>
                  </a:lnTo>
                  <a:lnTo>
                    <a:pt x="943" y="1001"/>
                  </a:lnTo>
                  <a:lnTo>
                    <a:pt x="958" y="982"/>
                  </a:lnTo>
                  <a:lnTo>
                    <a:pt x="971" y="961"/>
                  </a:lnTo>
                  <a:lnTo>
                    <a:pt x="982" y="940"/>
                  </a:lnTo>
                  <a:lnTo>
                    <a:pt x="990" y="916"/>
                  </a:lnTo>
                  <a:lnTo>
                    <a:pt x="996" y="892"/>
                  </a:lnTo>
                  <a:lnTo>
                    <a:pt x="999" y="868"/>
                  </a:lnTo>
                  <a:lnTo>
                    <a:pt x="1000" y="841"/>
                  </a:lnTo>
                  <a:lnTo>
                    <a:pt x="1000" y="841"/>
                  </a:lnTo>
                  <a:lnTo>
                    <a:pt x="1000" y="820"/>
                  </a:lnTo>
                  <a:lnTo>
                    <a:pt x="998" y="800"/>
                  </a:lnTo>
                  <a:lnTo>
                    <a:pt x="994" y="780"/>
                  </a:lnTo>
                  <a:lnTo>
                    <a:pt x="987" y="760"/>
                  </a:lnTo>
                  <a:lnTo>
                    <a:pt x="980" y="742"/>
                  </a:lnTo>
                  <a:lnTo>
                    <a:pt x="971" y="723"/>
                  </a:lnTo>
                  <a:lnTo>
                    <a:pt x="960" y="706"/>
                  </a:lnTo>
                  <a:lnTo>
                    <a:pt x="950" y="690"/>
                  </a:lnTo>
                  <a:lnTo>
                    <a:pt x="937" y="674"/>
                  </a:lnTo>
                  <a:lnTo>
                    <a:pt x="922" y="661"/>
                  </a:lnTo>
                  <a:lnTo>
                    <a:pt x="907" y="648"/>
                  </a:lnTo>
                  <a:lnTo>
                    <a:pt x="891" y="636"/>
                  </a:lnTo>
                  <a:lnTo>
                    <a:pt x="874" y="625"/>
                  </a:lnTo>
                  <a:lnTo>
                    <a:pt x="857" y="616"/>
                  </a:lnTo>
                  <a:lnTo>
                    <a:pt x="838" y="608"/>
                  </a:lnTo>
                  <a:lnTo>
                    <a:pt x="818" y="601"/>
                  </a:lnTo>
                  <a:lnTo>
                    <a:pt x="818" y="601"/>
                  </a:lnTo>
                  <a:close/>
                  <a:moveTo>
                    <a:pt x="751" y="1047"/>
                  </a:moveTo>
                  <a:lnTo>
                    <a:pt x="751" y="1047"/>
                  </a:lnTo>
                  <a:lnTo>
                    <a:pt x="730" y="1046"/>
                  </a:lnTo>
                  <a:lnTo>
                    <a:pt x="710" y="1043"/>
                  </a:lnTo>
                  <a:lnTo>
                    <a:pt x="690" y="1038"/>
                  </a:lnTo>
                  <a:lnTo>
                    <a:pt x="671" y="1031"/>
                  </a:lnTo>
                  <a:lnTo>
                    <a:pt x="654" y="1022"/>
                  </a:lnTo>
                  <a:lnTo>
                    <a:pt x="637" y="1011"/>
                  </a:lnTo>
                  <a:lnTo>
                    <a:pt x="621" y="999"/>
                  </a:lnTo>
                  <a:lnTo>
                    <a:pt x="606" y="986"/>
                  </a:lnTo>
                  <a:lnTo>
                    <a:pt x="593" y="973"/>
                  </a:lnTo>
                  <a:lnTo>
                    <a:pt x="581" y="957"/>
                  </a:lnTo>
                  <a:lnTo>
                    <a:pt x="570" y="940"/>
                  </a:lnTo>
                  <a:lnTo>
                    <a:pt x="562" y="921"/>
                  </a:lnTo>
                  <a:lnTo>
                    <a:pt x="556" y="902"/>
                  </a:lnTo>
                  <a:lnTo>
                    <a:pt x="550" y="884"/>
                  </a:lnTo>
                  <a:lnTo>
                    <a:pt x="548" y="863"/>
                  </a:lnTo>
                  <a:lnTo>
                    <a:pt x="546" y="841"/>
                  </a:lnTo>
                  <a:lnTo>
                    <a:pt x="546" y="841"/>
                  </a:lnTo>
                  <a:lnTo>
                    <a:pt x="548" y="821"/>
                  </a:lnTo>
                  <a:lnTo>
                    <a:pt x="550" y="800"/>
                  </a:lnTo>
                  <a:lnTo>
                    <a:pt x="556" y="782"/>
                  </a:lnTo>
                  <a:lnTo>
                    <a:pt x="562" y="762"/>
                  </a:lnTo>
                  <a:lnTo>
                    <a:pt x="570" y="744"/>
                  </a:lnTo>
                  <a:lnTo>
                    <a:pt x="581" y="727"/>
                  </a:lnTo>
                  <a:lnTo>
                    <a:pt x="593" y="711"/>
                  </a:lnTo>
                  <a:lnTo>
                    <a:pt x="606" y="697"/>
                  </a:lnTo>
                  <a:lnTo>
                    <a:pt x="621" y="683"/>
                  </a:lnTo>
                  <a:lnTo>
                    <a:pt x="637" y="673"/>
                  </a:lnTo>
                  <a:lnTo>
                    <a:pt x="654" y="662"/>
                  </a:lnTo>
                  <a:lnTo>
                    <a:pt x="671" y="653"/>
                  </a:lnTo>
                  <a:lnTo>
                    <a:pt x="690" y="646"/>
                  </a:lnTo>
                  <a:lnTo>
                    <a:pt x="710" y="641"/>
                  </a:lnTo>
                  <a:lnTo>
                    <a:pt x="730" y="638"/>
                  </a:lnTo>
                  <a:lnTo>
                    <a:pt x="751" y="637"/>
                  </a:lnTo>
                  <a:lnTo>
                    <a:pt x="751" y="637"/>
                  </a:lnTo>
                  <a:lnTo>
                    <a:pt x="772" y="638"/>
                  </a:lnTo>
                  <a:lnTo>
                    <a:pt x="792" y="641"/>
                  </a:lnTo>
                  <a:lnTo>
                    <a:pt x="812" y="646"/>
                  </a:lnTo>
                  <a:lnTo>
                    <a:pt x="830" y="653"/>
                  </a:lnTo>
                  <a:lnTo>
                    <a:pt x="848" y="662"/>
                  </a:lnTo>
                  <a:lnTo>
                    <a:pt x="865" y="673"/>
                  </a:lnTo>
                  <a:lnTo>
                    <a:pt x="881" y="683"/>
                  </a:lnTo>
                  <a:lnTo>
                    <a:pt x="895" y="697"/>
                  </a:lnTo>
                  <a:lnTo>
                    <a:pt x="909" y="711"/>
                  </a:lnTo>
                  <a:lnTo>
                    <a:pt x="921" y="727"/>
                  </a:lnTo>
                  <a:lnTo>
                    <a:pt x="931" y="744"/>
                  </a:lnTo>
                  <a:lnTo>
                    <a:pt x="939" y="762"/>
                  </a:lnTo>
                  <a:lnTo>
                    <a:pt x="946" y="782"/>
                  </a:lnTo>
                  <a:lnTo>
                    <a:pt x="951" y="800"/>
                  </a:lnTo>
                  <a:lnTo>
                    <a:pt x="954" y="821"/>
                  </a:lnTo>
                  <a:lnTo>
                    <a:pt x="955" y="841"/>
                  </a:lnTo>
                  <a:lnTo>
                    <a:pt x="955" y="841"/>
                  </a:lnTo>
                  <a:lnTo>
                    <a:pt x="954" y="863"/>
                  </a:lnTo>
                  <a:lnTo>
                    <a:pt x="951" y="884"/>
                  </a:lnTo>
                  <a:lnTo>
                    <a:pt x="946" y="902"/>
                  </a:lnTo>
                  <a:lnTo>
                    <a:pt x="939" y="921"/>
                  </a:lnTo>
                  <a:lnTo>
                    <a:pt x="931" y="940"/>
                  </a:lnTo>
                  <a:lnTo>
                    <a:pt x="921" y="957"/>
                  </a:lnTo>
                  <a:lnTo>
                    <a:pt x="909" y="973"/>
                  </a:lnTo>
                  <a:lnTo>
                    <a:pt x="895" y="986"/>
                  </a:lnTo>
                  <a:lnTo>
                    <a:pt x="881" y="999"/>
                  </a:lnTo>
                  <a:lnTo>
                    <a:pt x="865" y="1011"/>
                  </a:lnTo>
                  <a:lnTo>
                    <a:pt x="848" y="1022"/>
                  </a:lnTo>
                  <a:lnTo>
                    <a:pt x="830" y="1031"/>
                  </a:lnTo>
                  <a:lnTo>
                    <a:pt x="812" y="1038"/>
                  </a:lnTo>
                  <a:lnTo>
                    <a:pt x="792" y="1043"/>
                  </a:lnTo>
                  <a:lnTo>
                    <a:pt x="772" y="1046"/>
                  </a:lnTo>
                  <a:lnTo>
                    <a:pt x="751" y="1047"/>
                  </a:lnTo>
                  <a:lnTo>
                    <a:pt x="751" y="1047"/>
                  </a:lnTo>
                  <a:close/>
                  <a:moveTo>
                    <a:pt x="637" y="547"/>
                  </a:moveTo>
                  <a:lnTo>
                    <a:pt x="637" y="433"/>
                  </a:lnTo>
                  <a:lnTo>
                    <a:pt x="637" y="433"/>
                  </a:lnTo>
                  <a:lnTo>
                    <a:pt x="637" y="429"/>
                  </a:lnTo>
                  <a:lnTo>
                    <a:pt x="635" y="423"/>
                  </a:lnTo>
                  <a:lnTo>
                    <a:pt x="633" y="419"/>
                  </a:lnTo>
                  <a:lnTo>
                    <a:pt x="630" y="417"/>
                  </a:lnTo>
                  <a:lnTo>
                    <a:pt x="627" y="414"/>
                  </a:lnTo>
                  <a:lnTo>
                    <a:pt x="623" y="411"/>
                  </a:lnTo>
                  <a:lnTo>
                    <a:pt x="619" y="410"/>
                  </a:lnTo>
                  <a:lnTo>
                    <a:pt x="614" y="410"/>
                  </a:lnTo>
                  <a:lnTo>
                    <a:pt x="614" y="410"/>
                  </a:lnTo>
                  <a:lnTo>
                    <a:pt x="610" y="410"/>
                  </a:lnTo>
                  <a:lnTo>
                    <a:pt x="605" y="411"/>
                  </a:lnTo>
                  <a:lnTo>
                    <a:pt x="602" y="414"/>
                  </a:lnTo>
                  <a:lnTo>
                    <a:pt x="598" y="417"/>
                  </a:lnTo>
                  <a:lnTo>
                    <a:pt x="596" y="419"/>
                  </a:lnTo>
                  <a:lnTo>
                    <a:pt x="593" y="423"/>
                  </a:lnTo>
                  <a:lnTo>
                    <a:pt x="592" y="429"/>
                  </a:lnTo>
                  <a:lnTo>
                    <a:pt x="592" y="433"/>
                  </a:lnTo>
                  <a:lnTo>
                    <a:pt x="592" y="547"/>
                  </a:lnTo>
                  <a:lnTo>
                    <a:pt x="592" y="547"/>
                  </a:lnTo>
                  <a:lnTo>
                    <a:pt x="592" y="551"/>
                  </a:lnTo>
                  <a:lnTo>
                    <a:pt x="593" y="555"/>
                  </a:lnTo>
                  <a:lnTo>
                    <a:pt x="596" y="559"/>
                  </a:lnTo>
                  <a:lnTo>
                    <a:pt x="598" y="563"/>
                  </a:lnTo>
                  <a:lnTo>
                    <a:pt x="602" y="565"/>
                  </a:lnTo>
                  <a:lnTo>
                    <a:pt x="605" y="567"/>
                  </a:lnTo>
                  <a:lnTo>
                    <a:pt x="610" y="568"/>
                  </a:lnTo>
                  <a:lnTo>
                    <a:pt x="614" y="569"/>
                  </a:lnTo>
                  <a:lnTo>
                    <a:pt x="614" y="569"/>
                  </a:lnTo>
                  <a:lnTo>
                    <a:pt x="619" y="568"/>
                  </a:lnTo>
                  <a:lnTo>
                    <a:pt x="623" y="567"/>
                  </a:lnTo>
                  <a:lnTo>
                    <a:pt x="627" y="565"/>
                  </a:lnTo>
                  <a:lnTo>
                    <a:pt x="630" y="563"/>
                  </a:lnTo>
                  <a:lnTo>
                    <a:pt x="633" y="559"/>
                  </a:lnTo>
                  <a:lnTo>
                    <a:pt x="635" y="555"/>
                  </a:lnTo>
                  <a:lnTo>
                    <a:pt x="637" y="551"/>
                  </a:lnTo>
                  <a:lnTo>
                    <a:pt x="637" y="547"/>
                  </a:lnTo>
                  <a:lnTo>
                    <a:pt x="637" y="5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39" name="Grupa 38"/>
          <p:cNvGrpSpPr>
            <a:grpSpLocks noChangeAspect="1"/>
          </p:cNvGrpSpPr>
          <p:nvPr/>
        </p:nvGrpSpPr>
        <p:grpSpPr>
          <a:xfrm>
            <a:off x="1055788" y="3200804"/>
            <a:ext cx="972000" cy="972630"/>
            <a:chOff x="8402639" y="1533675"/>
            <a:chExt cx="1418150" cy="1419070"/>
          </a:xfrm>
        </p:grpSpPr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8402639" y="1533675"/>
              <a:ext cx="1418150" cy="1419070"/>
            </a:xfrm>
            <a:custGeom>
              <a:avLst/>
              <a:gdLst>
                <a:gd name="T0" fmla="*/ 4 w 3084"/>
                <a:gd name="T1" fmla="*/ 1424 h 3086"/>
                <a:gd name="T2" fmla="*/ 31 w 3084"/>
                <a:gd name="T3" fmla="*/ 1232 h 3086"/>
                <a:gd name="T4" fmla="*/ 81 w 3084"/>
                <a:gd name="T5" fmla="*/ 1049 h 3086"/>
                <a:gd name="T6" fmla="*/ 151 w 3084"/>
                <a:gd name="T7" fmla="*/ 875 h 3086"/>
                <a:gd name="T8" fmla="*/ 243 w 3084"/>
                <a:gd name="T9" fmla="*/ 711 h 3086"/>
                <a:gd name="T10" fmla="*/ 352 w 3084"/>
                <a:gd name="T11" fmla="*/ 561 h 3086"/>
                <a:gd name="T12" fmla="*/ 478 w 3084"/>
                <a:gd name="T13" fmla="*/ 426 h 3086"/>
                <a:gd name="T14" fmla="*/ 620 w 3084"/>
                <a:gd name="T15" fmla="*/ 307 h 3086"/>
                <a:gd name="T16" fmla="*/ 775 w 3084"/>
                <a:gd name="T17" fmla="*/ 204 h 3086"/>
                <a:gd name="T18" fmla="*/ 942 w 3084"/>
                <a:gd name="T19" fmla="*/ 122 h 3086"/>
                <a:gd name="T20" fmla="*/ 1120 w 3084"/>
                <a:gd name="T21" fmla="*/ 60 h 3086"/>
                <a:gd name="T22" fmla="*/ 1307 w 3084"/>
                <a:gd name="T23" fmla="*/ 19 h 3086"/>
                <a:gd name="T24" fmla="*/ 1502 w 3084"/>
                <a:gd name="T25" fmla="*/ 1 h 3086"/>
                <a:gd name="T26" fmla="*/ 1660 w 3084"/>
                <a:gd name="T27" fmla="*/ 5 h 3086"/>
                <a:gd name="T28" fmla="*/ 1853 w 3084"/>
                <a:gd name="T29" fmla="*/ 32 h 3086"/>
                <a:gd name="T30" fmla="*/ 2037 w 3084"/>
                <a:gd name="T31" fmla="*/ 82 h 3086"/>
                <a:gd name="T32" fmla="*/ 2211 w 3084"/>
                <a:gd name="T33" fmla="*/ 153 h 3086"/>
                <a:gd name="T34" fmla="*/ 2373 w 3084"/>
                <a:gd name="T35" fmla="*/ 244 h 3086"/>
                <a:gd name="T36" fmla="*/ 2523 w 3084"/>
                <a:gd name="T37" fmla="*/ 353 h 3086"/>
                <a:gd name="T38" fmla="*/ 2658 w 3084"/>
                <a:gd name="T39" fmla="*/ 479 h 3086"/>
                <a:gd name="T40" fmla="*/ 2778 w 3084"/>
                <a:gd name="T41" fmla="*/ 620 h 3086"/>
                <a:gd name="T42" fmla="*/ 2880 w 3084"/>
                <a:gd name="T43" fmla="*/ 775 h 3086"/>
                <a:gd name="T44" fmla="*/ 2963 w 3084"/>
                <a:gd name="T45" fmla="*/ 942 h 3086"/>
                <a:gd name="T46" fmla="*/ 3026 w 3084"/>
                <a:gd name="T47" fmla="*/ 1122 h 3086"/>
                <a:gd name="T48" fmla="*/ 3067 w 3084"/>
                <a:gd name="T49" fmla="*/ 1309 h 3086"/>
                <a:gd name="T50" fmla="*/ 3084 w 3084"/>
                <a:gd name="T51" fmla="*/ 1504 h 3086"/>
                <a:gd name="T52" fmla="*/ 3080 w 3084"/>
                <a:gd name="T53" fmla="*/ 1662 h 3086"/>
                <a:gd name="T54" fmla="*/ 3054 w 3084"/>
                <a:gd name="T55" fmla="*/ 1854 h 3086"/>
                <a:gd name="T56" fmla="*/ 3003 w 3084"/>
                <a:gd name="T57" fmla="*/ 2037 h 3086"/>
                <a:gd name="T58" fmla="*/ 2933 w 3084"/>
                <a:gd name="T59" fmla="*/ 2213 h 3086"/>
                <a:gd name="T60" fmla="*/ 2841 w 3084"/>
                <a:gd name="T61" fmla="*/ 2375 h 3086"/>
                <a:gd name="T62" fmla="*/ 2733 w 3084"/>
                <a:gd name="T63" fmla="*/ 2525 h 3086"/>
                <a:gd name="T64" fmla="*/ 2606 w 3084"/>
                <a:gd name="T65" fmla="*/ 2660 h 3086"/>
                <a:gd name="T66" fmla="*/ 2464 w 3084"/>
                <a:gd name="T67" fmla="*/ 2779 h 3086"/>
                <a:gd name="T68" fmla="*/ 2311 w 3084"/>
                <a:gd name="T69" fmla="*/ 2882 h 3086"/>
                <a:gd name="T70" fmla="*/ 2142 w 3084"/>
                <a:gd name="T71" fmla="*/ 2965 h 3086"/>
                <a:gd name="T72" fmla="*/ 1964 w 3084"/>
                <a:gd name="T73" fmla="*/ 3028 h 3086"/>
                <a:gd name="T74" fmla="*/ 1777 w 3084"/>
                <a:gd name="T75" fmla="*/ 3069 h 3086"/>
                <a:gd name="T76" fmla="*/ 1582 w 3084"/>
                <a:gd name="T77" fmla="*/ 3086 h 3086"/>
                <a:gd name="T78" fmla="*/ 1424 w 3084"/>
                <a:gd name="T79" fmla="*/ 3082 h 3086"/>
                <a:gd name="T80" fmla="*/ 1232 w 3084"/>
                <a:gd name="T81" fmla="*/ 3054 h 3086"/>
                <a:gd name="T82" fmla="*/ 1047 w 3084"/>
                <a:gd name="T83" fmla="*/ 3005 h 3086"/>
                <a:gd name="T84" fmla="*/ 873 w 3084"/>
                <a:gd name="T85" fmla="*/ 2933 h 3086"/>
                <a:gd name="T86" fmla="*/ 711 w 3084"/>
                <a:gd name="T87" fmla="*/ 2843 h 3086"/>
                <a:gd name="T88" fmla="*/ 561 w 3084"/>
                <a:gd name="T89" fmla="*/ 2734 h 3086"/>
                <a:gd name="T90" fmla="*/ 426 w 3084"/>
                <a:gd name="T91" fmla="*/ 2608 h 3086"/>
                <a:gd name="T92" fmla="*/ 307 w 3084"/>
                <a:gd name="T93" fmla="*/ 2466 h 3086"/>
                <a:gd name="T94" fmla="*/ 204 w 3084"/>
                <a:gd name="T95" fmla="*/ 2311 h 3086"/>
                <a:gd name="T96" fmla="*/ 121 w 3084"/>
                <a:gd name="T97" fmla="*/ 2144 h 3086"/>
                <a:gd name="T98" fmla="*/ 58 w 3084"/>
                <a:gd name="T99" fmla="*/ 1966 h 3086"/>
                <a:gd name="T100" fmla="*/ 17 w 3084"/>
                <a:gd name="T101" fmla="*/ 1779 h 3086"/>
                <a:gd name="T102" fmla="*/ 0 w 3084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4" h="3086">
                  <a:moveTo>
                    <a:pt x="0" y="1544"/>
                  </a:moveTo>
                  <a:lnTo>
                    <a:pt x="0" y="1544"/>
                  </a:lnTo>
                  <a:lnTo>
                    <a:pt x="0" y="1504"/>
                  </a:lnTo>
                  <a:lnTo>
                    <a:pt x="1" y="1464"/>
                  </a:lnTo>
                  <a:lnTo>
                    <a:pt x="4" y="1424"/>
                  </a:lnTo>
                  <a:lnTo>
                    <a:pt x="8" y="1386"/>
                  </a:lnTo>
                  <a:lnTo>
                    <a:pt x="12" y="1347"/>
                  </a:lnTo>
                  <a:lnTo>
                    <a:pt x="17" y="1309"/>
                  </a:lnTo>
                  <a:lnTo>
                    <a:pt x="24" y="1270"/>
                  </a:lnTo>
                  <a:lnTo>
                    <a:pt x="31" y="1232"/>
                  </a:lnTo>
                  <a:lnTo>
                    <a:pt x="40" y="1195"/>
                  </a:lnTo>
                  <a:lnTo>
                    <a:pt x="48" y="1157"/>
                  </a:lnTo>
                  <a:lnTo>
                    <a:pt x="58" y="1122"/>
                  </a:lnTo>
                  <a:lnTo>
                    <a:pt x="69" y="1084"/>
                  </a:lnTo>
                  <a:lnTo>
                    <a:pt x="81" y="1049"/>
                  </a:lnTo>
                  <a:lnTo>
                    <a:pt x="93" y="1013"/>
                  </a:lnTo>
                  <a:lnTo>
                    <a:pt x="106" y="978"/>
                  </a:lnTo>
                  <a:lnTo>
                    <a:pt x="121" y="942"/>
                  </a:lnTo>
                  <a:lnTo>
                    <a:pt x="135" y="908"/>
                  </a:lnTo>
                  <a:lnTo>
                    <a:pt x="151" y="875"/>
                  </a:lnTo>
                  <a:lnTo>
                    <a:pt x="169" y="842"/>
                  </a:lnTo>
                  <a:lnTo>
                    <a:pt x="186" y="808"/>
                  </a:lnTo>
                  <a:lnTo>
                    <a:pt x="204" y="775"/>
                  </a:lnTo>
                  <a:lnTo>
                    <a:pt x="223" y="743"/>
                  </a:lnTo>
                  <a:lnTo>
                    <a:pt x="243" y="711"/>
                  </a:lnTo>
                  <a:lnTo>
                    <a:pt x="263" y="681"/>
                  </a:lnTo>
                  <a:lnTo>
                    <a:pt x="284" y="650"/>
                  </a:lnTo>
                  <a:lnTo>
                    <a:pt x="307" y="620"/>
                  </a:lnTo>
                  <a:lnTo>
                    <a:pt x="329" y="591"/>
                  </a:lnTo>
                  <a:lnTo>
                    <a:pt x="352" y="561"/>
                  </a:lnTo>
                  <a:lnTo>
                    <a:pt x="376" y="534"/>
                  </a:lnTo>
                  <a:lnTo>
                    <a:pt x="401" y="506"/>
                  </a:lnTo>
                  <a:lnTo>
                    <a:pt x="426" y="479"/>
                  </a:lnTo>
                  <a:lnTo>
                    <a:pt x="451" y="453"/>
                  </a:lnTo>
                  <a:lnTo>
                    <a:pt x="478" y="426"/>
                  </a:lnTo>
                  <a:lnTo>
                    <a:pt x="506" y="401"/>
                  </a:lnTo>
                  <a:lnTo>
                    <a:pt x="532" y="377"/>
                  </a:lnTo>
                  <a:lnTo>
                    <a:pt x="561" y="353"/>
                  </a:lnTo>
                  <a:lnTo>
                    <a:pt x="589" y="329"/>
                  </a:lnTo>
                  <a:lnTo>
                    <a:pt x="620" y="307"/>
                  </a:lnTo>
                  <a:lnTo>
                    <a:pt x="649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2" y="224"/>
                  </a:lnTo>
                  <a:lnTo>
                    <a:pt x="775" y="204"/>
                  </a:lnTo>
                  <a:lnTo>
                    <a:pt x="807" y="187"/>
                  </a:lnTo>
                  <a:lnTo>
                    <a:pt x="840" y="170"/>
                  </a:lnTo>
                  <a:lnTo>
                    <a:pt x="873" y="153"/>
                  </a:lnTo>
                  <a:lnTo>
                    <a:pt x="908" y="137"/>
                  </a:lnTo>
                  <a:lnTo>
                    <a:pt x="942" y="122"/>
                  </a:lnTo>
                  <a:lnTo>
                    <a:pt x="977" y="108"/>
                  </a:lnTo>
                  <a:lnTo>
                    <a:pt x="1011" y="94"/>
                  </a:lnTo>
                  <a:lnTo>
                    <a:pt x="1047" y="82"/>
                  </a:lnTo>
                  <a:lnTo>
                    <a:pt x="1083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2" y="32"/>
                  </a:lnTo>
                  <a:lnTo>
                    <a:pt x="1269" y="25"/>
                  </a:lnTo>
                  <a:lnTo>
                    <a:pt x="1307" y="19"/>
                  </a:lnTo>
                  <a:lnTo>
                    <a:pt x="1346" y="13"/>
                  </a:lnTo>
                  <a:lnTo>
                    <a:pt x="1384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2" y="1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82" y="1"/>
                  </a:lnTo>
                  <a:lnTo>
                    <a:pt x="1622" y="3"/>
                  </a:lnTo>
                  <a:lnTo>
                    <a:pt x="1660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7" y="19"/>
                  </a:lnTo>
                  <a:lnTo>
                    <a:pt x="1816" y="25"/>
                  </a:lnTo>
                  <a:lnTo>
                    <a:pt x="1853" y="32"/>
                  </a:lnTo>
                  <a:lnTo>
                    <a:pt x="1890" y="40"/>
                  </a:lnTo>
                  <a:lnTo>
                    <a:pt x="1927" y="49"/>
                  </a:lnTo>
                  <a:lnTo>
                    <a:pt x="1964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2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4" y="170"/>
                  </a:lnTo>
                  <a:lnTo>
                    <a:pt x="2277" y="187"/>
                  </a:lnTo>
                  <a:lnTo>
                    <a:pt x="2311" y="204"/>
                  </a:lnTo>
                  <a:lnTo>
                    <a:pt x="2342" y="224"/>
                  </a:lnTo>
                  <a:lnTo>
                    <a:pt x="2373" y="244"/>
                  </a:lnTo>
                  <a:lnTo>
                    <a:pt x="2405" y="264"/>
                  </a:lnTo>
                  <a:lnTo>
                    <a:pt x="2435" y="285"/>
                  </a:lnTo>
                  <a:lnTo>
                    <a:pt x="2464" y="307"/>
                  </a:lnTo>
                  <a:lnTo>
                    <a:pt x="2495" y="329"/>
                  </a:lnTo>
                  <a:lnTo>
                    <a:pt x="2523" y="353"/>
                  </a:lnTo>
                  <a:lnTo>
                    <a:pt x="2552" y="377"/>
                  </a:lnTo>
                  <a:lnTo>
                    <a:pt x="2579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8" y="479"/>
                  </a:lnTo>
                  <a:lnTo>
                    <a:pt x="2683" y="506"/>
                  </a:lnTo>
                  <a:lnTo>
                    <a:pt x="2709" y="534"/>
                  </a:lnTo>
                  <a:lnTo>
                    <a:pt x="2733" y="561"/>
                  </a:lnTo>
                  <a:lnTo>
                    <a:pt x="2755" y="591"/>
                  </a:lnTo>
                  <a:lnTo>
                    <a:pt x="2778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1" y="711"/>
                  </a:lnTo>
                  <a:lnTo>
                    <a:pt x="2861" y="743"/>
                  </a:lnTo>
                  <a:lnTo>
                    <a:pt x="2880" y="775"/>
                  </a:lnTo>
                  <a:lnTo>
                    <a:pt x="2898" y="808"/>
                  </a:lnTo>
                  <a:lnTo>
                    <a:pt x="2916" y="842"/>
                  </a:lnTo>
                  <a:lnTo>
                    <a:pt x="2933" y="875"/>
                  </a:lnTo>
                  <a:lnTo>
                    <a:pt x="2949" y="908"/>
                  </a:lnTo>
                  <a:lnTo>
                    <a:pt x="2963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3" y="1049"/>
                  </a:lnTo>
                  <a:lnTo>
                    <a:pt x="3015" y="1084"/>
                  </a:lnTo>
                  <a:lnTo>
                    <a:pt x="3026" y="1122"/>
                  </a:lnTo>
                  <a:lnTo>
                    <a:pt x="3036" y="1157"/>
                  </a:lnTo>
                  <a:lnTo>
                    <a:pt x="3046" y="1195"/>
                  </a:lnTo>
                  <a:lnTo>
                    <a:pt x="3054" y="1232"/>
                  </a:lnTo>
                  <a:lnTo>
                    <a:pt x="3060" y="1270"/>
                  </a:lnTo>
                  <a:lnTo>
                    <a:pt x="3067" y="1309"/>
                  </a:lnTo>
                  <a:lnTo>
                    <a:pt x="3072" y="1347"/>
                  </a:lnTo>
                  <a:lnTo>
                    <a:pt x="3076" y="1386"/>
                  </a:lnTo>
                  <a:lnTo>
                    <a:pt x="3080" y="1424"/>
                  </a:lnTo>
                  <a:lnTo>
                    <a:pt x="3083" y="1464"/>
                  </a:lnTo>
                  <a:lnTo>
                    <a:pt x="3084" y="1504"/>
                  </a:lnTo>
                  <a:lnTo>
                    <a:pt x="3084" y="1544"/>
                  </a:lnTo>
                  <a:lnTo>
                    <a:pt x="3084" y="1544"/>
                  </a:lnTo>
                  <a:lnTo>
                    <a:pt x="3084" y="1584"/>
                  </a:lnTo>
                  <a:lnTo>
                    <a:pt x="3083" y="1622"/>
                  </a:lnTo>
                  <a:lnTo>
                    <a:pt x="3080" y="1662"/>
                  </a:lnTo>
                  <a:lnTo>
                    <a:pt x="3076" y="1702"/>
                  </a:lnTo>
                  <a:lnTo>
                    <a:pt x="3072" y="1740"/>
                  </a:lnTo>
                  <a:lnTo>
                    <a:pt x="3067" y="1779"/>
                  </a:lnTo>
                  <a:lnTo>
                    <a:pt x="3060" y="1816"/>
                  </a:lnTo>
                  <a:lnTo>
                    <a:pt x="3054" y="1854"/>
                  </a:lnTo>
                  <a:lnTo>
                    <a:pt x="3046" y="1891"/>
                  </a:lnTo>
                  <a:lnTo>
                    <a:pt x="3036" y="1929"/>
                  </a:lnTo>
                  <a:lnTo>
                    <a:pt x="3026" y="1966"/>
                  </a:lnTo>
                  <a:lnTo>
                    <a:pt x="3015" y="2002"/>
                  </a:lnTo>
                  <a:lnTo>
                    <a:pt x="3003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3" y="2144"/>
                  </a:lnTo>
                  <a:lnTo>
                    <a:pt x="2949" y="2178"/>
                  </a:lnTo>
                  <a:lnTo>
                    <a:pt x="2933" y="2213"/>
                  </a:lnTo>
                  <a:lnTo>
                    <a:pt x="2916" y="2246"/>
                  </a:lnTo>
                  <a:lnTo>
                    <a:pt x="2898" y="2279"/>
                  </a:lnTo>
                  <a:lnTo>
                    <a:pt x="2880" y="2311"/>
                  </a:lnTo>
                  <a:lnTo>
                    <a:pt x="2861" y="2343"/>
                  </a:lnTo>
                  <a:lnTo>
                    <a:pt x="2841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8" y="2466"/>
                  </a:lnTo>
                  <a:lnTo>
                    <a:pt x="2755" y="2495"/>
                  </a:lnTo>
                  <a:lnTo>
                    <a:pt x="2733" y="2525"/>
                  </a:lnTo>
                  <a:lnTo>
                    <a:pt x="2709" y="2552"/>
                  </a:lnTo>
                  <a:lnTo>
                    <a:pt x="2683" y="2580"/>
                  </a:lnTo>
                  <a:lnTo>
                    <a:pt x="2658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79" y="2685"/>
                  </a:lnTo>
                  <a:lnTo>
                    <a:pt x="2552" y="2710"/>
                  </a:lnTo>
                  <a:lnTo>
                    <a:pt x="2523" y="2734"/>
                  </a:lnTo>
                  <a:lnTo>
                    <a:pt x="2495" y="2757"/>
                  </a:lnTo>
                  <a:lnTo>
                    <a:pt x="2464" y="2779"/>
                  </a:lnTo>
                  <a:lnTo>
                    <a:pt x="2435" y="2802"/>
                  </a:lnTo>
                  <a:lnTo>
                    <a:pt x="2405" y="2822"/>
                  </a:lnTo>
                  <a:lnTo>
                    <a:pt x="2373" y="2843"/>
                  </a:lnTo>
                  <a:lnTo>
                    <a:pt x="2342" y="2863"/>
                  </a:lnTo>
                  <a:lnTo>
                    <a:pt x="2311" y="2882"/>
                  </a:lnTo>
                  <a:lnTo>
                    <a:pt x="2277" y="2900"/>
                  </a:lnTo>
                  <a:lnTo>
                    <a:pt x="2244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2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4" y="3028"/>
                  </a:lnTo>
                  <a:lnTo>
                    <a:pt x="1927" y="3037"/>
                  </a:lnTo>
                  <a:lnTo>
                    <a:pt x="1890" y="3046"/>
                  </a:lnTo>
                  <a:lnTo>
                    <a:pt x="1853" y="3054"/>
                  </a:lnTo>
                  <a:lnTo>
                    <a:pt x="1816" y="3062"/>
                  </a:lnTo>
                  <a:lnTo>
                    <a:pt x="1777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0" y="3082"/>
                  </a:lnTo>
                  <a:lnTo>
                    <a:pt x="1622" y="3083"/>
                  </a:lnTo>
                  <a:lnTo>
                    <a:pt x="1582" y="3086"/>
                  </a:lnTo>
                  <a:lnTo>
                    <a:pt x="1542" y="3086"/>
                  </a:lnTo>
                  <a:lnTo>
                    <a:pt x="1542" y="3086"/>
                  </a:lnTo>
                  <a:lnTo>
                    <a:pt x="1502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4" y="3078"/>
                  </a:lnTo>
                  <a:lnTo>
                    <a:pt x="1346" y="3074"/>
                  </a:lnTo>
                  <a:lnTo>
                    <a:pt x="1307" y="3069"/>
                  </a:lnTo>
                  <a:lnTo>
                    <a:pt x="1269" y="3062"/>
                  </a:lnTo>
                  <a:lnTo>
                    <a:pt x="1232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3" y="3017"/>
                  </a:lnTo>
                  <a:lnTo>
                    <a:pt x="1047" y="3005"/>
                  </a:lnTo>
                  <a:lnTo>
                    <a:pt x="1011" y="2992"/>
                  </a:lnTo>
                  <a:lnTo>
                    <a:pt x="977" y="2979"/>
                  </a:lnTo>
                  <a:lnTo>
                    <a:pt x="942" y="2965"/>
                  </a:lnTo>
                  <a:lnTo>
                    <a:pt x="908" y="2949"/>
                  </a:lnTo>
                  <a:lnTo>
                    <a:pt x="873" y="2933"/>
                  </a:lnTo>
                  <a:lnTo>
                    <a:pt x="840" y="2917"/>
                  </a:lnTo>
                  <a:lnTo>
                    <a:pt x="807" y="2900"/>
                  </a:lnTo>
                  <a:lnTo>
                    <a:pt x="775" y="2882"/>
                  </a:lnTo>
                  <a:lnTo>
                    <a:pt x="742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49" y="2802"/>
                  </a:lnTo>
                  <a:lnTo>
                    <a:pt x="620" y="2779"/>
                  </a:lnTo>
                  <a:lnTo>
                    <a:pt x="589" y="2757"/>
                  </a:lnTo>
                  <a:lnTo>
                    <a:pt x="561" y="2734"/>
                  </a:lnTo>
                  <a:lnTo>
                    <a:pt x="532" y="2710"/>
                  </a:lnTo>
                  <a:lnTo>
                    <a:pt x="506" y="2685"/>
                  </a:lnTo>
                  <a:lnTo>
                    <a:pt x="478" y="2660"/>
                  </a:lnTo>
                  <a:lnTo>
                    <a:pt x="451" y="2635"/>
                  </a:lnTo>
                  <a:lnTo>
                    <a:pt x="426" y="2608"/>
                  </a:lnTo>
                  <a:lnTo>
                    <a:pt x="401" y="2580"/>
                  </a:lnTo>
                  <a:lnTo>
                    <a:pt x="376" y="2552"/>
                  </a:lnTo>
                  <a:lnTo>
                    <a:pt x="352" y="2525"/>
                  </a:lnTo>
                  <a:lnTo>
                    <a:pt x="329" y="2495"/>
                  </a:lnTo>
                  <a:lnTo>
                    <a:pt x="307" y="2466"/>
                  </a:lnTo>
                  <a:lnTo>
                    <a:pt x="284" y="2436"/>
                  </a:lnTo>
                  <a:lnTo>
                    <a:pt x="263" y="2406"/>
                  </a:lnTo>
                  <a:lnTo>
                    <a:pt x="243" y="2375"/>
                  </a:lnTo>
                  <a:lnTo>
                    <a:pt x="223" y="2343"/>
                  </a:lnTo>
                  <a:lnTo>
                    <a:pt x="204" y="2311"/>
                  </a:lnTo>
                  <a:lnTo>
                    <a:pt x="186" y="2279"/>
                  </a:lnTo>
                  <a:lnTo>
                    <a:pt x="169" y="2246"/>
                  </a:lnTo>
                  <a:lnTo>
                    <a:pt x="151" y="2213"/>
                  </a:lnTo>
                  <a:lnTo>
                    <a:pt x="135" y="2178"/>
                  </a:lnTo>
                  <a:lnTo>
                    <a:pt x="121" y="2144"/>
                  </a:lnTo>
                  <a:lnTo>
                    <a:pt x="106" y="2109"/>
                  </a:lnTo>
                  <a:lnTo>
                    <a:pt x="93" y="2073"/>
                  </a:lnTo>
                  <a:lnTo>
                    <a:pt x="81" y="2037"/>
                  </a:lnTo>
                  <a:lnTo>
                    <a:pt x="69" y="2002"/>
                  </a:lnTo>
                  <a:lnTo>
                    <a:pt x="58" y="1966"/>
                  </a:lnTo>
                  <a:lnTo>
                    <a:pt x="48" y="1929"/>
                  </a:lnTo>
                  <a:lnTo>
                    <a:pt x="40" y="1891"/>
                  </a:lnTo>
                  <a:lnTo>
                    <a:pt x="31" y="1854"/>
                  </a:lnTo>
                  <a:lnTo>
                    <a:pt x="24" y="1816"/>
                  </a:lnTo>
                  <a:lnTo>
                    <a:pt x="17" y="1779"/>
                  </a:lnTo>
                  <a:lnTo>
                    <a:pt x="12" y="1740"/>
                  </a:lnTo>
                  <a:lnTo>
                    <a:pt x="8" y="1702"/>
                  </a:lnTo>
                  <a:lnTo>
                    <a:pt x="4" y="1662"/>
                  </a:lnTo>
                  <a:lnTo>
                    <a:pt x="1" y="1622"/>
                  </a:lnTo>
                  <a:lnTo>
                    <a:pt x="0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1" name="Freeform 59"/>
            <p:cNvSpPr>
              <a:spLocks noEditPoints="1"/>
            </p:cNvSpPr>
            <p:nvPr/>
          </p:nvSpPr>
          <p:spPr bwMode="auto">
            <a:xfrm>
              <a:off x="8691820" y="1809029"/>
              <a:ext cx="839788" cy="868363"/>
            </a:xfrm>
            <a:custGeom>
              <a:avLst/>
              <a:gdLst>
                <a:gd name="T0" fmla="*/ 726 w 1059"/>
                <a:gd name="T1" fmla="*/ 179 h 1092"/>
                <a:gd name="T2" fmla="*/ 488 w 1059"/>
                <a:gd name="T3" fmla="*/ 26 h 1092"/>
                <a:gd name="T4" fmla="*/ 10 w 1059"/>
                <a:gd name="T5" fmla="*/ 4 h 1092"/>
                <a:gd name="T6" fmla="*/ 8 w 1059"/>
                <a:gd name="T7" fmla="*/ 40 h 1092"/>
                <a:gd name="T8" fmla="*/ 14 w 1059"/>
                <a:gd name="T9" fmla="*/ 252 h 1092"/>
                <a:gd name="T10" fmla="*/ 4 w 1059"/>
                <a:gd name="T11" fmla="*/ 287 h 1092"/>
                <a:gd name="T12" fmla="*/ 285 w 1059"/>
                <a:gd name="T13" fmla="*/ 344 h 1092"/>
                <a:gd name="T14" fmla="*/ 387 w 1059"/>
                <a:gd name="T15" fmla="*/ 682 h 1092"/>
                <a:gd name="T16" fmla="*/ 410 w 1059"/>
                <a:gd name="T17" fmla="*/ 706 h 1092"/>
                <a:gd name="T18" fmla="*/ 500 w 1059"/>
                <a:gd name="T19" fmla="*/ 649 h 1092"/>
                <a:gd name="T20" fmla="*/ 525 w 1059"/>
                <a:gd name="T21" fmla="*/ 410 h 1092"/>
                <a:gd name="T22" fmla="*/ 580 w 1059"/>
                <a:gd name="T23" fmla="*/ 345 h 1092"/>
                <a:gd name="T24" fmla="*/ 933 w 1059"/>
                <a:gd name="T25" fmla="*/ 555 h 1092"/>
                <a:gd name="T26" fmla="*/ 1055 w 1059"/>
                <a:gd name="T27" fmla="*/ 541 h 1092"/>
                <a:gd name="T28" fmla="*/ 922 w 1059"/>
                <a:gd name="T29" fmla="*/ 494 h 1092"/>
                <a:gd name="T30" fmla="*/ 568 w 1059"/>
                <a:gd name="T31" fmla="*/ 301 h 1092"/>
                <a:gd name="T32" fmla="*/ 487 w 1059"/>
                <a:gd name="T33" fmla="*/ 382 h 1092"/>
                <a:gd name="T34" fmla="*/ 456 w 1059"/>
                <a:gd name="T35" fmla="*/ 632 h 1092"/>
                <a:gd name="T36" fmla="*/ 422 w 1059"/>
                <a:gd name="T37" fmla="*/ 435 h 1092"/>
                <a:gd name="T38" fmla="*/ 322 w 1059"/>
                <a:gd name="T39" fmla="*/ 306 h 1092"/>
                <a:gd name="T40" fmla="*/ 301 w 1059"/>
                <a:gd name="T41" fmla="*/ 251 h 1092"/>
                <a:gd name="T42" fmla="*/ 472 w 1059"/>
                <a:gd name="T43" fmla="*/ 69 h 1092"/>
                <a:gd name="T44" fmla="*/ 694 w 1059"/>
                <a:gd name="T45" fmla="*/ 211 h 1092"/>
                <a:gd name="T46" fmla="*/ 751 w 1059"/>
                <a:gd name="T47" fmla="*/ 819 h 1092"/>
                <a:gd name="T48" fmla="*/ 728 w 1059"/>
                <a:gd name="T49" fmla="*/ 796 h 1092"/>
                <a:gd name="T50" fmla="*/ 756 w 1059"/>
                <a:gd name="T51" fmla="*/ 775 h 1092"/>
                <a:gd name="T52" fmla="*/ 793 w 1059"/>
                <a:gd name="T53" fmla="*/ 796 h 1092"/>
                <a:gd name="T54" fmla="*/ 812 w 1059"/>
                <a:gd name="T55" fmla="*/ 767 h 1092"/>
                <a:gd name="T56" fmla="*/ 772 w 1059"/>
                <a:gd name="T57" fmla="*/ 697 h 1092"/>
                <a:gd name="T58" fmla="*/ 738 w 1059"/>
                <a:gd name="T59" fmla="*/ 686 h 1092"/>
                <a:gd name="T60" fmla="*/ 702 w 1059"/>
                <a:gd name="T61" fmla="*/ 748 h 1092"/>
                <a:gd name="T62" fmla="*/ 703 w 1059"/>
                <a:gd name="T63" fmla="*/ 845 h 1092"/>
                <a:gd name="T64" fmla="*/ 769 w 1059"/>
                <a:gd name="T65" fmla="*/ 875 h 1092"/>
                <a:gd name="T66" fmla="*/ 760 w 1059"/>
                <a:gd name="T67" fmla="*/ 909 h 1092"/>
                <a:gd name="T68" fmla="*/ 726 w 1059"/>
                <a:gd name="T69" fmla="*/ 892 h 1092"/>
                <a:gd name="T70" fmla="*/ 691 w 1059"/>
                <a:gd name="T71" fmla="*/ 900 h 1092"/>
                <a:gd name="T72" fmla="*/ 728 w 1059"/>
                <a:gd name="T73" fmla="*/ 952 h 1092"/>
                <a:gd name="T74" fmla="*/ 751 w 1059"/>
                <a:gd name="T75" fmla="*/ 1001 h 1092"/>
                <a:gd name="T76" fmla="*/ 773 w 1059"/>
                <a:gd name="T77" fmla="*/ 952 h 1092"/>
                <a:gd name="T78" fmla="*/ 818 w 1059"/>
                <a:gd name="T79" fmla="*/ 888 h 1092"/>
                <a:gd name="T80" fmla="*/ 818 w 1059"/>
                <a:gd name="T81" fmla="*/ 601 h 1092"/>
                <a:gd name="T82" fmla="*/ 796 w 1059"/>
                <a:gd name="T83" fmla="*/ 547 h 1092"/>
                <a:gd name="T84" fmla="*/ 773 w 1059"/>
                <a:gd name="T85" fmla="*/ 593 h 1092"/>
                <a:gd name="T86" fmla="*/ 722 w 1059"/>
                <a:gd name="T87" fmla="*/ 507 h 1092"/>
                <a:gd name="T88" fmla="*/ 686 w 1059"/>
                <a:gd name="T89" fmla="*/ 511 h 1092"/>
                <a:gd name="T90" fmla="*/ 594 w 1059"/>
                <a:gd name="T91" fmla="*/ 648 h 1092"/>
                <a:gd name="T92" fmla="*/ 501 w 1059"/>
                <a:gd name="T93" fmla="*/ 820 h 1092"/>
                <a:gd name="T94" fmla="*/ 574 w 1059"/>
                <a:gd name="T95" fmla="*/ 1019 h 1092"/>
                <a:gd name="T96" fmla="*/ 776 w 1059"/>
                <a:gd name="T97" fmla="*/ 1091 h 1092"/>
                <a:gd name="T98" fmla="*/ 971 w 1059"/>
                <a:gd name="T99" fmla="*/ 961 h 1092"/>
                <a:gd name="T100" fmla="*/ 987 w 1059"/>
                <a:gd name="T101" fmla="*/ 760 h 1092"/>
                <a:gd name="T102" fmla="*/ 857 w 1059"/>
                <a:gd name="T103" fmla="*/ 616 h 1092"/>
                <a:gd name="T104" fmla="*/ 654 w 1059"/>
                <a:gd name="T105" fmla="*/ 1022 h 1092"/>
                <a:gd name="T106" fmla="*/ 548 w 1059"/>
                <a:gd name="T107" fmla="*/ 863 h 1092"/>
                <a:gd name="T108" fmla="*/ 606 w 1059"/>
                <a:gd name="T109" fmla="*/ 697 h 1092"/>
                <a:gd name="T110" fmla="*/ 772 w 1059"/>
                <a:gd name="T111" fmla="*/ 638 h 1092"/>
                <a:gd name="T112" fmla="*/ 931 w 1059"/>
                <a:gd name="T113" fmla="*/ 744 h 1092"/>
                <a:gd name="T114" fmla="*/ 939 w 1059"/>
                <a:gd name="T115" fmla="*/ 921 h 1092"/>
                <a:gd name="T116" fmla="*/ 792 w 1059"/>
                <a:gd name="T117" fmla="*/ 1043 h 1092"/>
                <a:gd name="T118" fmla="*/ 630 w 1059"/>
                <a:gd name="T119" fmla="*/ 417 h 1092"/>
                <a:gd name="T120" fmla="*/ 596 w 1059"/>
                <a:gd name="T121" fmla="*/ 419 h 1092"/>
                <a:gd name="T122" fmla="*/ 602 w 1059"/>
                <a:gd name="T123" fmla="*/ 565 h 1092"/>
                <a:gd name="T124" fmla="*/ 635 w 1059"/>
                <a:gd name="T125" fmla="*/ 555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9" h="1092">
                  <a:moveTo>
                    <a:pt x="91" y="159"/>
                  </a:moveTo>
                  <a:lnTo>
                    <a:pt x="91" y="206"/>
                  </a:lnTo>
                  <a:lnTo>
                    <a:pt x="136" y="206"/>
                  </a:lnTo>
                  <a:lnTo>
                    <a:pt x="136" y="159"/>
                  </a:lnTo>
                  <a:lnTo>
                    <a:pt x="91" y="159"/>
                  </a:lnTo>
                  <a:close/>
                  <a:moveTo>
                    <a:pt x="1052" y="514"/>
                  </a:moveTo>
                  <a:lnTo>
                    <a:pt x="1052" y="514"/>
                  </a:lnTo>
                  <a:lnTo>
                    <a:pt x="906" y="365"/>
                  </a:lnTo>
                  <a:lnTo>
                    <a:pt x="726" y="179"/>
                  </a:lnTo>
                  <a:lnTo>
                    <a:pt x="726" y="179"/>
                  </a:lnTo>
                  <a:lnTo>
                    <a:pt x="695" y="150"/>
                  </a:lnTo>
                  <a:lnTo>
                    <a:pt x="676" y="134"/>
                  </a:lnTo>
                  <a:lnTo>
                    <a:pt x="658" y="119"/>
                  </a:lnTo>
                  <a:lnTo>
                    <a:pt x="638" y="103"/>
                  </a:lnTo>
                  <a:lnTo>
                    <a:pt x="617" y="89"/>
                  </a:lnTo>
                  <a:lnTo>
                    <a:pt x="594" y="74"/>
                  </a:lnTo>
                  <a:lnTo>
                    <a:pt x="570" y="61"/>
                  </a:lnTo>
                  <a:lnTo>
                    <a:pt x="544" y="49"/>
                  </a:lnTo>
                  <a:lnTo>
                    <a:pt x="517" y="37"/>
                  </a:lnTo>
                  <a:lnTo>
                    <a:pt x="488" y="26"/>
                  </a:lnTo>
                  <a:lnTo>
                    <a:pt x="457" y="17"/>
                  </a:lnTo>
                  <a:lnTo>
                    <a:pt x="426" y="10"/>
                  </a:lnTo>
                  <a:lnTo>
                    <a:pt x="391" y="5"/>
                  </a:lnTo>
                  <a:lnTo>
                    <a:pt x="357" y="1"/>
                  </a:lnTo>
                  <a:lnTo>
                    <a:pt x="3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4" y="46"/>
                  </a:lnTo>
                  <a:lnTo>
                    <a:pt x="183" y="46"/>
                  </a:lnTo>
                  <a:lnTo>
                    <a:pt x="183" y="251"/>
                  </a:lnTo>
                  <a:lnTo>
                    <a:pt x="24" y="251"/>
                  </a:lnTo>
                  <a:lnTo>
                    <a:pt x="24" y="251"/>
                  </a:lnTo>
                  <a:lnTo>
                    <a:pt x="18" y="251"/>
                  </a:lnTo>
                  <a:lnTo>
                    <a:pt x="14" y="252"/>
                  </a:lnTo>
                  <a:lnTo>
                    <a:pt x="10" y="255"/>
                  </a:lnTo>
                  <a:lnTo>
                    <a:pt x="8" y="257"/>
                  </a:lnTo>
                  <a:lnTo>
                    <a:pt x="4" y="260"/>
                  </a:lnTo>
                  <a:lnTo>
                    <a:pt x="2" y="264"/>
                  </a:lnTo>
                  <a:lnTo>
                    <a:pt x="1" y="26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4" y="287"/>
                  </a:lnTo>
                  <a:lnTo>
                    <a:pt x="8" y="289"/>
                  </a:lnTo>
                  <a:lnTo>
                    <a:pt x="10" y="292"/>
                  </a:lnTo>
                  <a:lnTo>
                    <a:pt x="14" y="295"/>
                  </a:lnTo>
                  <a:lnTo>
                    <a:pt x="18" y="296"/>
                  </a:lnTo>
                  <a:lnTo>
                    <a:pt x="24" y="296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77" y="313"/>
                  </a:lnTo>
                  <a:lnTo>
                    <a:pt x="280" y="329"/>
                  </a:lnTo>
                  <a:lnTo>
                    <a:pt x="285" y="344"/>
                  </a:lnTo>
                  <a:lnTo>
                    <a:pt x="290" y="358"/>
                  </a:lnTo>
                  <a:lnTo>
                    <a:pt x="297" y="371"/>
                  </a:lnTo>
                  <a:lnTo>
                    <a:pt x="304" y="385"/>
                  </a:lnTo>
                  <a:lnTo>
                    <a:pt x="312" y="395"/>
                  </a:lnTo>
                  <a:lnTo>
                    <a:pt x="319" y="407"/>
                  </a:lnTo>
                  <a:lnTo>
                    <a:pt x="337" y="427"/>
                  </a:lnTo>
                  <a:lnTo>
                    <a:pt x="354" y="443"/>
                  </a:lnTo>
                  <a:lnTo>
                    <a:pt x="371" y="458"/>
                  </a:lnTo>
                  <a:lnTo>
                    <a:pt x="387" y="468"/>
                  </a:lnTo>
                  <a:lnTo>
                    <a:pt x="387" y="682"/>
                  </a:lnTo>
                  <a:lnTo>
                    <a:pt x="387" y="682"/>
                  </a:lnTo>
                  <a:lnTo>
                    <a:pt x="387" y="687"/>
                  </a:lnTo>
                  <a:lnTo>
                    <a:pt x="388" y="691"/>
                  </a:lnTo>
                  <a:lnTo>
                    <a:pt x="391" y="695"/>
                  </a:lnTo>
                  <a:lnTo>
                    <a:pt x="394" y="699"/>
                  </a:lnTo>
                  <a:lnTo>
                    <a:pt x="396" y="702"/>
                  </a:lnTo>
                  <a:lnTo>
                    <a:pt x="400" y="703"/>
                  </a:lnTo>
                  <a:lnTo>
                    <a:pt x="404" y="705"/>
                  </a:lnTo>
                  <a:lnTo>
                    <a:pt x="410" y="706"/>
                  </a:lnTo>
                  <a:lnTo>
                    <a:pt x="410" y="706"/>
                  </a:lnTo>
                  <a:lnTo>
                    <a:pt x="419" y="705"/>
                  </a:lnTo>
                  <a:lnTo>
                    <a:pt x="428" y="703"/>
                  </a:lnTo>
                  <a:lnTo>
                    <a:pt x="438" y="701"/>
                  </a:lnTo>
                  <a:lnTo>
                    <a:pt x="447" y="697"/>
                  </a:lnTo>
                  <a:lnTo>
                    <a:pt x="457" y="691"/>
                  </a:lnTo>
                  <a:lnTo>
                    <a:pt x="467" y="685"/>
                  </a:lnTo>
                  <a:lnTo>
                    <a:pt x="476" y="677"/>
                  </a:lnTo>
                  <a:lnTo>
                    <a:pt x="484" y="669"/>
                  </a:lnTo>
                  <a:lnTo>
                    <a:pt x="492" y="660"/>
                  </a:lnTo>
                  <a:lnTo>
                    <a:pt x="500" y="649"/>
                  </a:lnTo>
                  <a:lnTo>
                    <a:pt x="507" y="638"/>
                  </a:lnTo>
                  <a:lnTo>
                    <a:pt x="512" y="626"/>
                  </a:lnTo>
                  <a:lnTo>
                    <a:pt x="517" y="613"/>
                  </a:lnTo>
                  <a:lnTo>
                    <a:pt x="520" y="600"/>
                  </a:lnTo>
                  <a:lnTo>
                    <a:pt x="523" y="584"/>
                  </a:lnTo>
                  <a:lnTo>
                    <a:pt x="524" y="569"/>
                  </a:lnTo>
                  <a:lnTo>
                    <a:pt x="524" y="433"/>
                  </a:lnTo>
                  <a:lnTo>
                    <a:pt x="524" y="433"/>
                  </a:lnTo>
                  <a:lnTo>
                    <a:pt x="524" y="422"/>
                  </a:lnTo>
                  <a:lnTo>
                    <a:pt x="525" y="410"/>
                  </a:lnTo>
                  <a:lnTo>
                    <a:pt x="529" y="398"/>
                  </a:lnTo>
                  <a:lnTo>
                    <a:pt x="533" y="386"/>
                  </a:lnTo>
                  <a:lnTo>
                    <a:pt x="538" y="375"/>
                  </a:lnTo>
                  <a:lnTo>
                    <a:pt x="545" y="365"/>
                  </a:lnTo>
                  <a:lnTo>
                    <a:pt x="553" y="357"/>
                  </a:lnTo>
                  <a:lnTo>
                    <a:pt x="561" y="350"/>
                  </a:lnTo>
                  <a:lnTo>
                    <a:pt x="561" y="350"/>
                  </a:lnTo>
                  <a:lnTo>
                    <a:pt x="568" y="348"/>
                  </a:lnTo>
                  <a:lnTo>
                    <a:pt x="573" y="346"/>
                  </a:lnTo>
                  <a:lnTo>
                    <a:pt x="580" y="345"/>
                  </a:lnTo>
                  <a:lnTo>
                    <a:pt x="586" y="345"/>
                  </a:lnTo>
                  <a:lnTo>
                    <a:pt x="594" y="346"/>
                  </a:lnTo>
                  <a:lnTo>
                    <a:pt x="601" y="349"/>
                  </a:lnTo>
                  <a:lnTo>
                    <a:pt x="617" y="357"/>
                  </a:lnTo>
                  <a:lnTo>
                    <a:pt x="617" y="357"/>
                  </a:lnTo>
                  <a:lnTo>
                    <a:pt x="690" y="401"/>
                  </a:lnTo>
                  <a:lnTo>
                    <a:pt x="765" y="447"/>
                  </a:lnTo>
                  <a:lnTo>
                    <a:pt x="897" y="532"/>
                  </a:lnTo>
                  <a:lnTo>
                    <a:pt x="933" y="555"/>
                  </a:lnTo>
                  <a:lnTo>
                    <a:pt x="933" y="555"/>
                  </a:lnTo>
                  <a:lnTo>
                    <a:pt x="949" y="564"/>
                  </a:lnTo>
                  <a:lnTo>
                    <a:pt x="964" y="571"/>
                  </a:lnTo>
                  <a:lnTo>
                    <a:pt x="980" y="573"/>
                  </a:lnTo>
                  <a:lnTo>
                    <a:pt x="995" y="573"/>
                  </a:lnTo>
                  <a:lnTo>
                    <a:pt x="1010" y="571"/>
                  </a:lnTo>
                  <a:lnTo>
                    <a:pt x="1024" y="565"/>
                  </a:lnTo>
                  <a:lnTo>
                    <a:pt x="1039" y="557"/>
                  </a:lnTo>
                  <a:lnTo>
                    <a:pt x="1052" y="545"/>
                  </a:lnTo>
                  <a:lnTo>
                    <a:pt x="1052" y="545"/>
                  </a:lnTo>
                  <a:lnTo>
                    <a:pt x="1055" y="541"/>
                  </a:lnTo>
                  <a:lnTo>
                    <a:pt x="1056" y="537"/>
                  </a:lnTo>
                  <a:lnTo>
                    <a:pt x="1057" y="533"/>
                  </a:lnTo>
                  <a:lnTo>
                    <a:pt x="1059" y="529"/>
                  </a:lnTo>
                  <a:lnTo>
                    <a:pt x="1057" y="525"/>
                  </a:lnTo>
                  <a:lnTo>
                    <a:pt x="1056" y="521"/>
                  </a:lnTo>
                  <a:lnTo>
                    <a:pt x="1055" y="517"/>
                  </a:lnTo>
                  <a:lnTo>
                    <a:pt x="1052" y="514"/>
                  </a:lnTo>
                  <a:lnTo>
                    <a:pt x="1052" y="514"/>
                  </a:lnTo>
                  <a:close/>
                  <a:moveTo>
                    <a:pt x="956" y="516"/>
                  </a:moveTo>
                  <a:lnTo>
                    <a:pt x="922" y="494"/>
                  </a:lnTo>
                  <a:lnTo>
                    <a:pt x="922" y="494"/>
                  </a:lnTo>
                  <a:lnTo>
                    <a:pt x="789" y="409"/>
                  </a:lnTo>
                  <a:lnTo>
                    <a:pt x="714" y="361"/>
                  </a:lnTo>
                  <a:lnTo>
                    <a:pt x="639" y="317"/>
                  </a:lnTo>
                  <a:lnTo>
                    <a:pt x="639" y="317"/>
                  </a:lnTo>
                  <a:lnTo>
                    <a:pt x="623" y="309"/>
                  </a:lnTo>
                  <a:lnTo>
                    <a:pt x="607" y="304"/>
                  </a:lnTo>
                  <a:lnTo>
                    <a:pt x="593" y="300"/>
                  </a:lnTo>
                  <a:lnTo>
                    <a:pt x="580" y="300"/>
                  </a:lnTo>
                  <a:lnTo>
                    <a:pt x="568" y="301"/>
                  </a:lnTo>
                  <a:lnTo>
                    <a:pt x="557" y="304"/>
                  </a:lnTo>
                  <a:lnTo>
                    <a:pt x="548" y="306"/>
                  </a:lnTo>
                  <a:lnTo>
                    <a:pt x="538" y="312"/>
                  </a:lnTo>
                  <a:lnTo>
                    <a:pt x="538" y="312"/>
                  </a:lnTo>
                  <a:lnTo>
                    <a:pt x="530" y="316"/>
                  </a:lnTo>
                  <a:lnTo>
                    <a:pt x="524" y="321"/>
                  </a:lnTo>
                  <a:lnTo>
                    <a:pt x="512" y="334"/>
                  </a:lnTo>
                  <a:lnTo>
                    <a:pt x="501" y="349"/>
                  </a:lnTo>
                  <a:lnTo>
                    <a:pt x="492" y="365"/>
                  </a:lnTo>
                  <a:lnTo>
                    <a:pt x="487" y="382"/>
                  </a:lnTo>
                  <a:lnTo>
                    <a:pt x="481" y="399"/>
                  </a:lnTo>
                  <a:lnTo>
                    <a:pt x="479" y="417"/>
                  </a:lnTo>
                  <a:lnTo>
                    <a:pt x="477" y="433"/>
                  </a:lnTo>
                  <a:lnTo>
                    <a:pt x="477" y="569"/>
                  </a:lnTo>
                  <a:lnTo>
                    <a:pt x="477" y="569"/>
                  </a:lnTo>
                  <a:lnTo>
                    <a:pt x="477" y="584"/>
                  </a:lnTo>
                  <a:lnTo>
                    <a:pt x="473" y="598"/>
                  </a:lnTo>
                  <a:lnTo>
                    <a:pt x="469" y="610"/>
                  </a:lnTo>
                  <a:lnTo>
                    <a:pt x="463" y="622"/>
                  </a:lnTo>
                  <a:lnTo>
                    <a:pt x="456" y="632"/>
                  </a:lnTo>
                  <a:lnTo>
                    <a:pt x="448" y="640"/>
                  </a:lnTo>
                  <a:lnTo>
                    <a:pt x="440" y="646"/>
                  </a:lnTo>
                  <a:lnTo>
                    <a:pt x="432" y="653"/>
                  </a:lnTo>
                  <a:lnTo>
                    <a:pt x="432" y="455"/>
                  </a:lnTo>
                  <a:lnTo>
                    <a:pt x="432" y="455"/>
                  </a:lnTo>
                  <a:lnTo>
                    <a:pt x="431" y="450"/>
                  </a:lnTo>
                  <a:lnTo>
                    <a:pt x="430" y="444"/>
                  </a:lnTo>
                  <a:lnTo>
                    <a:pt x="426" y="439"/>
                  </a:lnTo>
                  <a:lnTo>
                    <a:pt x="422" y="435"/>
                  </a:lnTo>
                  <a:lnTo>
                    <a:pt x="422" y="435"/>
                  </a:lnTo>
                  <a:lnTo>
                    <a:pt x="408" y="427"/>
                  </a:lnTo>
                  <a:lnTo>
                    <a:pt x="392" y="415"/>
                  </a:lnTo>
                  <a:lnTo>
                    <a:pt x="375" y="401"/>
                  </a:lnTo>
                  <a:lnTo>
                    <a:pt x="358" y="382"/>
                  </a:lnTo>
                  <a:lnTo>
                    <a:pt x="350" y="371"/>
                  </a:lnTo>
                  <a:lnTo>
                    <a:pt x="343" y="361"/>
                  </a:lnTo>
                  <a:lnTo>
                    <a:pt x="337" y="348"/>
                  </a:lnTo>
                  <a:lnTo>
                    <a:pt x="330" y="336"/>
                  </a:lnTo>
                  <a:lnTo>
                    <a:pt x="326" y="321"/>
                  </a:lnTo>
                  <a:lnTo>
                    <a:pt x="322" y="306"/>
                  </a:lnTo>
                  <a:lnTo>
                    <a:pt x="319" y="291"/>
                  </a:lnTo>
                  <a:lnTo>
                    <a:pt x="318" y="273"/>
                  </a:lnTo>
                  <a:lnTo>
                    <a:pt x="318" y="273"/>
                  </a:lnTo>
                  <a:lnTo>
                    <a:pt x="318" y="269"/>
                  </a:lnTo>
                  <a:lnTo>
                    <a:pt x="317" y="264"/>
                  </a:lnTo>
                  <a:lnTo>
                    <a:pt x="314" y="260"/>
                  </a:lnTo>
                  <a:lnTo>
                    <a:pt x="312" y="257"/>
                  </a:lnTo>
                  <a:lnTo>
                    <a:pt x="309" y="255"/>
                  </a:lnTo>
                  <a:lnTo>
                    <a:pt x="305" y="252"/>
                  </a:lnTo>
                  <a:lnTo>
                    <a:pt x="301" y="251"/>
                  </a:lnTo>
                  <a:lnTo>
                    <a:pt x="296" y="251"/>
                  </a:lnTo>
                  <a:lnTo>
                    <a:pt x="228" y="251"/>
                  </a:lnTo>
                  <a:lnTo>
                    <a:pt x="228" y="46"/>
                  </a:lnTo>
                  <a:lnTo>
                    <a:pt x="318" y="46"/>
                  </a:lnTo>
                  <a:lnTo>
                    <a:pt x="318" y="46"/>
                  </a:lnTo>
                  <a:lnTo>
                    <a:pt x="353" y="46"/>
                  </a:lnTo>
                  <a:lnTo>
                    <a:pt x="384" y="50"/>
                  </a:lnTo>
                  <a:lnTo>
                    <a:pt x="415" y="54"/>
                  </a:lnTo>
                  <a:lnTo>
                    <a:pt x="444" y="61"/>
                  </a:lnTo>
                  <a:lnTo>
                    <a:pt x="472" y="69"/>
                  </a:lnTo>
                  <a:lnTo>
                    <a:pt x="499" y="78"/>
                  </a:lnTo>
                  <a:lnTo>
                    <a:pt x="524" y="89"/>
                  </a:lnTo>
                  <a:lnTo>
                    <a:pt x="546" y="99"/>
                  </a:lnTo>
                  <a:lnTo>
                    <a:pt x="569" y="113"/>
                  </a:lnTo>
                  <a:lnTo>
                    <a:pt x="590" y="125"/>
                  </a:lnTo>
                  <a:lnTo>
                    <a:pt x="610" y="139"/>
                  </a:lnTo>
                  <a:lnTo>
                    <a:pt x="629" y="152"/>
                  </a:lnTo>
                  <a:lnTo>
                    <a:pt x="646" y="167"/>
                  </a:lnTo>
                  <a:lnTo>
                    <a:pt x="663" y="182"/>
                  </a:lnTo>
                  <a:lnTo>
                    <a:pt x="694" y="211"/>
                  </a:lnTo>
                  <a:lnTo>
                    <a:pt x="694" y="211"/>
                  </a:lnTo>
                  <a:lnTo>
                    <a:pt x="840" y="361"/>
                  </a:lnTo>
                  <a:lnTo>
                    <a:pt x="1000" y="527"/>
                  </a:lnTo>
                  <a:lnTo>
                    <a:pt x="1000" y="527"/>
                  </a:lnTo>
                  <a:lnTo>
                    <a:pt x="992" y="528"/>
                  </a:lnTo>
                  <a:lnTo>
                    <a:pt x="982" y="528"/>
                  </a:lnTo>
                  <a:lnTo>
                    <a:pt x="970" y="524"/>
                  </a:lnTo>
                  <a:lnTo>
                    <a:pt x="956" y="516"/>
                  </a:lnTo>
                  <a:lnTo>
                    <a:pt x="956" y="516"/>
                  </a:lnTo>
                  <a:close/>
                  <a:moveTo>
                    <a:pt x="751" y="819"/>
                  </a:moveTo>
                  <a:lnTo>
                    <a:pt x="751" y="819"/>
                  </a:lnTo>
                  <a:lnTo>
                    <a:pt x="745" y="819"/>
                  </a:lnTo>
                  <a:lnTo>
                    <a:pt x="741" y="817"/>
                  </a:lnTo>
                  <a:lnTo>
                    <a:pt x="738" y="815"/>
                  </a:lnTo>
                  <a:lnTo>
                    <a:pt x="735" y="812"/>
                  </a:lnTo>
                  <a:lnTo>
                    <a:pt x="732" y="810"/>
                  </a:lnTo>
                  <a:lnTo>
                    <a:pt x="730" y="806"/>
                  </a:lnTo>
                  <a:lnTo>
                    <a:pt x="728" y="802"/>
                  </a:lnTo>
                  <a:lnTo>
                    <a:pt x="728" y="796"/>
                  </a:lnTo>
                  <a:lnTo>
                    <a:pt x="728" y="796"/>
                  </a:lnTo>
                  <a:lnTo>
                    <a:pt x="728" y="792"/>
                  </a:lnTo>
                  <a:lnTo>
                    <a:pt x="730" y="788"/>
                  </a:lnTo>
                  <a:lnTo>
                    <a:pt x="732" y="784"/>
                  </a:lnTo>
                  <a:lnTo>
                    <a:pt x="735" y="780"/>
                  </a:lnTo>
                  <a:lnTo>
                    <a:pt x="738" y="778"/>
                  </a:lnTo>
                  <a:lnTo>
                    <a:pt x="741" y="775"/>
                  </a:lnTo>
                  <a:lnTo>
                    <a:pt x="745" y="774"/>
                  </a:lnTo>
                  <a:lnTo>
                    <a:pt x="751" y="774"/>
                  </a:lnTo>
                  <a:lnTo>
                    <a:pt x="751" y="774"/>
                  </a:lnTo>
                  <a:lnTo>
                    <a:pt x="756" y="775"/>
                  </a:lnTo>
                  <a:lnTo>
                    <a:pt x="763" y="776"/>
                  </a:lnTo>
                  <a:lnTo>
                    <a:pt x="767" y="780"/>
                  </a:lnTo>
                  <a:lnTo>
                    <a:pt x="771" y="786"/>
                  </a:lnTo>
                  <a:lnTo>
                    <a:pt x="771" y="786"/>
                  </a:lnTo>
                  <a:lnTo>
                    <a:pt x="773" y="788"/>
                  </a:lnTo>
                  <a:lnTo>
                    <a:pt x="776" y="792"/>
                  </a:lnTo>
                  <a:lnTo>
                    <a:pt x="780" y="794"/>
                  </a:lnTo>
                  <a:lnTo>
                    <a:pt x="784" y="796"/>
                  </a:lnTo>
                  <a:lnTo>
                    <a:pt x="788" y="796"/>
                  </a:lnTo>
                  <a:lnTo>
                    <a:pt x="793" y="796"/>
                  </a:lnTo>
                  <a:lnTo>
                    <a:pt x="797" y="795"/>
                  </a:lnTo>
                  <a:lnTo>
                    <a:pt x="801" y="794"/>
                  </a:lnTo>
                  <a:lnTo>
                    <a:pt x="801" y="794"/>
                  </a:lnTo>
                  <a:lnTo>
                    <a:pt x="805" y="791"/>
                  </a:lnTo>
                  <a:lnTo>
                    <a:pt x="808" y="787"/>
                  </a:lnTo>
                  <a:lnTo>
                    <a:pt x="811" y="784"/>
                  </a:lnTo>
                  <a:lnTo>
                    <a:pt x="812" y="779"/>
                  </a:lnTo>
                  <a:lnTo>
                    <a:pt x="813" y="775"/>
                  </a:lnTo>
                  <a:lnTo>
                    <a:pt x="813" y="771"/>
                  </a:lnTo>
                  <a:lnTo>
                    <a:pt x="812" y="767"/>
                  </a:lnTo>
                  <a:lnTo>
                    <a:pt x="809" y="762"/>
                  </a:lnTo>
                  <a:lnTo>
                    <a:pt x="809" y="762"/>
                  </a:lnTo>
                  <a:lnTo>
                    <a:pt x="803" y="752"/>
                  </a:lnTo>
                  <a:lnTo>
                    <a:pt x="795" y="744"/>
                  </a:lnTo>
                  <a:lnTo>
                    <a:pt x="784" y="738"/>
                  </a:lnTo>
                  <a:lnTo>
                    <a:pt x="773" y="733"/>
                  </a:lnTo>
                  <a:lnTo>
                    <a:pt x="773" y="706"/>
                  </a:lnTo>
                  <a:lnTo>
                    <a:pt x="773" y="706"/>
                  </a:lnTo>
                  <a:lnTo>
                    <a:pt x="773" y="701"/>
                  </a:lnTo>
                  <a:lnTo>
                    <a:pt x="772" y="697"/>
                  </a:lnTo>
                  <a:lnTo>
                    <a:pt x="769" y="693"/>
                  </a:lnTo>
                  <a:lnTo>
                    <a:pt x="767" y="690"/>
                  </a:lnTo>
                  <a:lnTo>
                    <a:pt x="764" y="686"/>
                  </a:lnTo>
                  <a:lnTo>
                    <a:pt x="760" y="685"/>
                  </a:lnTo>
                  <a:lnTo>
                    <a:pt x="755" y="683"/>
                  </a:lnTo>
                  <a:lnTo>
                    <a:pt x="751" y="682"/>
                  </a:lnTo>
                  <a:lnTo>
                    <a:pt x="751" y="682"/>
                  </a:lnTo>
                  <a:lnTo>
                    <a:pt x="745" y="683"/>
                  </a:lnTo>
                  <a:lnTo>
                    <a:pt x="741" y="685"/>
                  </a:lnTo>
                  <a:lnTo>
                    <a:pt x="738" y="686"/>
                  </a:lnTo>
                  <a:lnTo>
                    <a:pt x="735" y="690"/>
                  </a:lnTo>
                  <a:lnTo>
                    <a:pt x="732" y="693"/>
                  </a:lnTo>
                  <a:lnTo>
                    <a:pt x="730" y="697"/>
                  </a:lnTo>
                  <a:lnTo>
                    <a:pt x="728" y="701"/>
                  </a:lnTo>
                  <a:lnTo>
                    <a:pt x="728" y="706"/>
                  </a:lnTo>
                  <a:lnTo>
                    <a:pt x="728" y="733"/>
                  </a:lnTo>
                  <a:lnTo>
                    <a:pt x="728" y="733"/>
                  </a:lnTo>
                  <a:lnTo>
                    <a:pt x="719" y="737"/>
                  </a:lnTo>
                  <a:lnTo>
                    <a:pt x="710" y="742"/>
                  </a:lnTo>
                  <a:lnTo>
                    <a:pt x="702" y="748"/>
                  </a:lnTo>
                  <a:lnTo>
                    <a:pt x="695" y="756"/>
                  </a:lnTo>
                  <a:lnTo>
                    <a:pt x="690" y="766"/>
                  </a:lnTo>
                  <a:lnTo>
                    <a:pt x="686" y="775"/>
                  </a:lnTo>
                  <a:lnTo>
                    <a:pt x="683" y="786"/>
                  </a:lnTo>
                  <a:lnTo>
                    <a:pt x="683" y="796"/>
                  </a:lnTo>
                  <a:lnTo>
                    <a:pt x="683" y="796"/>
                  </a:lnTo>
                  <a:lnTo>
                    <a:pt x="684" y="811"/>
                  </a:lnTo>
                  <a:lnTo>
                    <a:pt x="688" y="823"/>
                  </a:lnTo>
                  <a:lnTo>
                    <a:pt x="694" y="835"/>
                  </a:lnTo>
                  <a:lnTo>
                    <a:pt x="703" y="845"/>
                  </a:lnTo>
                  <a:lnTo>
                    <a:pt x="712" y="853"/>
                  </a:lnTo>
                  <a:lnTo>
                    <a:pt x="724" y="860"/>
                  </a:lnTo>
                  <a:lnTo>
                    <a:pt x="738" y="864"/>
                  </a:lnTo>
                  <a:lnTo>
                    <a:pt x="751" y="865"/>
                  </a:lnTo>
                  <a:lnTo>
                    <a:pt x="751" y="865"/>
                  </a:lnTo>
                  <a:lnTo>
                    <a:pt x="755" y="865"/>
                  </a:lnTo>
                  <a:lnTo>
                    <a:pt x="760" y="867"/>
                  </a:lnTo>
                  <a:lnTo>
                    <a:pt x="764" y="869"/>
                  </a:lnTo>
                  <a:lnTo>
                    <a:pt x="767" y="872"/>
                  </a:lnTo>
                  <a:lnTo>
                    <a:pt x="769" y="875"/>
                  </a:lnTo>
                  <a:lnTo>
                    <a:pt x="772" y="879"/>
                  </a:lnTo>
                  <a:lnTo>
                    <a:pt x="773" y="883"/>
                  </a:lnTo>
                  <a:lnTo>
                    <a:pt x="773" y="888"/>
                  </a:lnTo>
                  <a:lnTo>
                    <a:pt x="773" y="888"/>
                  </a:lnTo>
                  <a:lnTo>
                    <a:pt x="773" y="892"/>
                  </a:lnTo>
                  <a:lnTo>
                    <a:pt x="772" y="896"/>
                  </a:lnTo>
                  <a:lnTo>
                    <a:pt x="769" y="900"/>
                  </a:lnTo>
                  <a:lnTo>
                    <a:pt x="767" y="904"/>
                  </a:lnTo>
                  <a:lnTo>
                    <a:pt x="764" y="906"/>
                  </a:lnTo>
                  <a:lnTo>
                    <a:pt x="760" y="909"/>
                  </a:lnTo>
                  <a:lnTo>
                    <a:pt x="755" y="910"/>
                  </a:lnTo>
                  <a:lnTo>
                    <a:pt x="751" y="910"/>
                  </a:lnTo>
                  <a:lnTo>
                    <a:pt x="751" y="910"/>
                  </a:lnTo>
                  <a:lnTo>
                    <a:pt x="744" y="909"/>
                  </a:lnTo>
                  <a:lnTo>
                    <a:pt x="739" y="908"/>
                  </a:lnTo>
                  <a:lnTo>
                    <a:pt x="735" y="904"/>
                  </a:lnTo>
                  <a:lnTo>
                    <a:pt x="731" y="898"/>
                  </a:lnTo>
                  <a:lnTo>
                    <a:pt x="731" y="898"/>
                  </a:lnTo>
                  <a:lnTo>
                    <a:pt x="728" y="894"/>
                  </a:lnTo>
                  <a:lnTo>
                    <a:pt x="726" y="892"/>
                  </a:lnTo>
                  <a:lnTo>
                    <a:pt x="722" y="889"/>
                  </a:lnTo>
                  <a:lnTo>
                    <a:pt x="718" y="888"/>
                  </a:lnTo>
                  <a:lnTo>
                    <a:pt x="712" y="888"/>
                  </a:lnTo>
                  <a:lnTo>
                    <a:pt x="708" y="888"/>
                  </a:lnTo>
                  <a:lnTo>
                    <a:pt x="704" y="889"/>
                  </a:lnTo>
                  <a:lnTo>
                    <a:pt x="700" y="890"/>
                  </a:lnTo>
                  <a:lnTo>
                    <a:pt x="700" y="890"/>
                  </a:lnTo>
                  <a:lnTo>
                    <a:pt x="696" y="893"/>
                  </a:lnTo>
                  <a:lnTo>
                    <a:pt x="694" y="897"/>
                  </a:lnTo>
                  <a:lnTo>
                    <a:pt x="691" y="900"/>
                  </a:lnTo>
                  <a:lnTo>
                    <a:pt x="690" y="904"/>
                  </a:lnTo>
                  <a:lnTo>
                    <a:pt x="688" y="909"/>
                  </a:lnTo>
                  <a:lnTo>
                    <a:pt x="688" y="913"/>
                  </a:lnTo>
                  <a:lnTo>
                    <a:pt x="690" y="917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9" y="932"/>
                  </a:lnTo>
                  <a:lnTo>
                    <a:pt x="707" y="940"/>
                  </a:lnTo>
                  <a:lnTo>
                    <a:pt x="718" y="946"/>
                  </a:lnTo>
                  <a:lnTo>
                    <a:pt x="728" y="952"/>
                  </a:lnTo>
                  <a:lnTo>
                    <a:pt x="728" y="978"/>
                  </a:lnTo>
                  <a:lnTo>
                    <a:pt x="728" y="978"/>
                  </a:lnTo>
                  <a:lnTo>
                    <a:pt x="728" y="983"/>
                  </a:lnTo>
                  <a:lnTo>
                    <a:pt x="730" y="987"/>
                  </a:lnTo>
                  <a:lnTo>
                    <a:pt x="732" y="991"/>
                  </a:lnTo>
                  <a:lnTo>
                    <a:pt x="735" y="994"/>
                  </a:lnTo>
                  <a:lnTo>
                    <a:pt x="738" y="997"/>
                  </a:lnTo>
                  <a:lnTo>
                    <a:pt x="741" y="999"/>
                  </a:lnTo>
                  <a:lnTo>
                    <a:pt x="745" y="1001"/>
                  </a:lnTo>
                  <a:lnTo>
                    <a:pt x="751" y="1001"/>
                  </a:lnTo>
                  <a:lnTo>
                    <a:pt x="751" y="1001"/>
                  </a:lnTo>
                  <a:lnTo>
                    <a:pt x="755" y="1001"/>
                  </a:lnTo>
                  <a:lnTo>
                    <a:pt x="760" y="999"/>
                  </a:lnTo>
                  <a:lnTo>
                    <a:pt x="764" y="997"/>
                  </a:lnTo>
                  <a:lnTo>
                    <a:pt x="767" y="994"/>
                  </a:lnTo>
                  <a:lnTo>
                    <a:pt x="769" y="991"/>
                  </a:lnTo>
                  <a:lnTo>
                    <a:pt x="772" y="987"/>
                  </a:lnTo>
                  <a:lnTo>
                    <a:pt x="773" y="983"/>
                  </a:lnTo>
                  <a:lnTo>
                    <a:pt x="773" y="978"/>
                  </a:lnTo>
                  <a:lnTo>
                    <a:pt x="773" y="952"/>
                  </a:lnTo>
                  <a:lnTo>
                    <a:pt x="773" y="952"/>
                  </a:lnTo>
                  <a:lnTo>
                    <a:pt x="783" y="948"/>
                  </a:lnTo>
                  <a:lnTo>
                    <a:pt x="792" y="942"/>
                  </a:lnTo>
                  <a:lnTo>
                    <a:pt x="800" y="934"/>
                  </a:lnTo>
                  <a:lnTo>
                    <a:pt x="807" y="928"/>
                  </a:lnTo>
                  <a:lnTo>
                    <a:pt x="812" y="918"/>
                  </a:lnTo>
                  <a:lnTo>
                    <a:pt x="816" y="909"/>
                  </a:lnTo>
                  <a:lnTo>
                    <a:pt x="818" y="898"/>
                  </a:lnTo>
                  <a:lnTo>
                    <a:pt x="818" y="888"/>
                  </a:lnTo>
                  <a:lnTo>
                    <a:pt x="818" y="888"/>
                  </a:lnTo>
                  <a:lnTo>
                    <a:pt x="817" y="873"/>
                  </a:lnTo>
                  <a:lnTo>
                    <a:pt x="813" y="861"/>
                  </a:lnTo>
                  <a:lnTo>
                    <a:pt x="808" y="849"/>
                  </a:lnTo>
                  <a:lnTo>
                    <a:pt x="799" y="839"/>
                  </a:lnTo>
                  <a:lnTo>
                    <a:pt x="789" y="831"/>
                  </a:lnTo>
                  <a:lnTo>
                    <a:pt x="777" y="824"/>
                  </a:lnTo>
                  <a:lnTo>
                    <a:pt x="764" y="820"/>
                  </a:lnTo>
                  <a:lnTo>
                    <a:pt x="751" y="819"/>
                  </a:lnTo>
                  <a:lnTo>
                    <a:pt x="751" y="819"/>
                  </a:lnTo>
                  <a:close/>
                  <a:moveTo>
                    <a:pt x="818" y="601"/>
                  </a:moveTo>
                  <a:lnTo>
                    <a:pt x="818" y="569"/>
                  </a:lnTo>
                  <a:lnTo>
                    <a:pt x="818" y="569"/>
                  </a:lnTo>
                  <a:lnTo>
                    <a:pt x="818" y="564"/>
                  </a:lnTo>
                  <a:lnTo>
                    <a:pt x="817" y="560"/>
                  </a:lnTo>
                  <a:lnTo>
                    <a:pt x="814" y="556"/>
                  </a:lnTo>
                  <a:lnTo>
                    <a:pt x="812" y="553"/>
                  </a:lnTo>
                  <a:lnTo>
                    <a:pt x="809" y="551"/>
                  </a:lnTo>
                  <a:lnTo>
                    <a:pt x="805" y="548"/>
                  </a:lnTo>
                  <a:lnTo>
                    <a:pt x="801" y="547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2" y="547"/>
                  </a:lnTo>
                  <a:lnTo>
                    <a:pt x="788" y="548"/>
                  </a:lnTo>
                  <a:lnTo>
                    <a:pt x="784" y="551"/>
                  </a:lnTo>
                  <a:lnTo>
                    <a:pt x="780" y="553"/>
                  </a:lnTo>
                  <a:lnTo>
                    <a:pt x="777" y="556"/>
                  </a:lnTo>
                  <a:lnTo>
                    <a:pt x="775" y="560"/>
                  </a:lnTo>
                  <a:lnTo>
                    <a:pt x="773" y="564"/>
                  </a:lnTo>
                  <a:lnTo>
                    <a:pt x="773" y="569"/>
                  </a:lnTo>
                  <a:lnTo>
                    <a:pt x="773" y="593"/>
                  </a:lnTo>
                  <a:lnTo>
                    <a:pt x="773" y="593"/>
                  </a:lnTo>
                  <a:lnTo>
                    <a:pt x="751" y="592"/>
                  </a:lnTo>
                  <a:lnTo>
                    <a:pt x="751" y="592"/>
                  </a:lnTo>
                  <a:lnTo>
                    <a:pt x="728" y="593"/>
                  </a:lnTo>
                  <a:lnTo>
                    <a:pt x="728" y="524"/>
                  </a:lnTo>
                  <a:lnTo>
                    <a:pt x="728" y="524"/>
                  </a:lnTo>
                  <a:lnTo>
                    <a:pt x="727" y="519"/>
                  </a:lnTo>
                  <a:lnTo>
                    <a:pt x="726" y="515"/>
                  </a:lnTo>
                  <a:lnTo>
                    <a:pt x="724" y="511"/>
                  </a:lnTo>
                  <a:lnTo>
                    <a:pt x="722" y="507"/>
                  </a:lnTo>
                  <a:lnTo>
                    <a:pt x="718" y="504"/>
                  </a:lnTo>
                  <a:lnTo>
                    <a:pt x="714" y="503"/>
                  </a:lnTo>
                  <a:lnTo>
                    <a:pt x="710" y="502"/>
                  </a:lnTo>
                  <a:lnTo>
                    <a:pt x="706" y="500"/>
                  </a:lnTo>
                  <a:lnTo>
                    <a:pt x="706" y="500"/>
                  </a:lnTo>
                  <a:lnTo>
                    <a:pt x="700" y="502"/>
                  </a:lnTo>
                  <a:lnTo>
                    <a:pt x="696" y="503"/>
                  </a:lnTo>
                  <a:lnTo>
                    <a:pt x="692" y="504"/>
                  </a:lnTo>
                  <a:lnTo>
                    <a:pt x="690" y="507"/>
                  </a:lnTo>
                  <a:lnTo>
                    <a:pt x="686" y="511"/>
                  </a:lnTo>
                  <a:lnTo>
                    <a:pt x="684" y="515"/>
                  </a:lnTo>
                  <a:lnTo>
                    <a:pt x="683" y="519"/>
                  </a:lnTo>
                  <a:lnTo>
                    <a:pt x="683" y="524"/>
                  </a:lnTo>
                  <a:lnTo>
                    <a:pt x="683" y="601"/>
                  </a:lnTo>
                  <a:lnTo>
                    <a:pt x="683" y="601"/>
                  </a:lnTo>
                  <a:lnTo>
                    <a:pt x="663" y="608"/>
                  </a:lnTo>
                  <a:lnTo>
                    <a:pt x="645" y="616"/>
                  </a:lnTo>
                  <a:lnTo>
                    <a:pt x="627" y="625"/>
                  </a:lnTo>
                  <a:lnTo>
                    <a:pt x="610" y="636"/>
                  </a:lnTo>
                  <a:lnTo>
                    <a:pt x="594" y="648"/>
                  </a:lnTo>
                  <a:lnTo>
                    <a:pt x="578" y="661"/>
                  </a:lnTo>
                  <a:lnTo>
                    <a:pt x="565" y="674"/>
                  </a:lnTo>
                  <a:lnTo>
                    <a:pt x="552" y="690"/>
                  </a:lnTo>
                  <a:lnTo>
                    <a:pt x="541" y="706"/>
                  </a:lnTo>
                  <a:lnTo>
                    <a:pt x="530" y="723"/>
                  </a:lnTo>
                  <a:lnTo>
                    <a:pt x="521" y="742"/>
                  </a:lnTo>
                  <a:lnTo>
                    <a:pt x="515" y="760"/>
                  </a:lnTo>
                  <a:lnTo>
                    <a:pt x="508" y="780"/>
                  </a:lnTo>
                  <a:lnTo>
                    <a:pt x="504" y="800"/>
                  </a:lnTo>
                  <a:lnTo>
                    <a:pt x="501" y="820"/>
                  </a:lnTo>
                  <a:lnTo>
                    <a:pt x="500" y="841"/>
                  </a:lnTo>
                  <a:lnTo>
                    <a:pt x="500" y="841"/>
                  </a:lnTo>
                  <a:lnTo>
                    <a:pt x="501" y="868"/>
                  </a:lnTo>
                  <a:lnTo>
                    <a:pt x="505" y="892"/>
                  </a:lnTo>
                  <a:lnTo>
                    <a:pt x="512" y="916"/>
                  </a:lnTo>
                  <a:lnTo>
                    <a:pt x="520" y="940"/>
                  </a:lnTo>
                  <a:lnTo>
                    <a:pt x="530" y="961"/>
                  </a:lnTo>
                  <a:lnTo>
                    <a:pt x="544" y="982"/>
                  </a:lnTo>
                  <a:lnTo>
                    <a:pt x="558" y="1001"/>
                  </a:lnTo>
                  <a:lnTo>
                    <a:pt x="574" y="1019"/>
                  </a:lnTo>
                  <a:lnTo>
                    <a:pt x="592" y="1035"/>
                  </a:lnTo>
                  <a:lnTo>
                    <a:pt x="611" y="1050"/>
                  </a:lnTo>
                  <a:lnTo>
                    <a:pt x="631" y="1062"/>
                  </a:lnTo>
                  <a:lnTo>
                    <a:pt x="654" y="1072"/>
                  </a:lnTo>
                  <a:lnTo>
                    <a:pt x="676" y="1080"/>
                  </a:lnTo>
                  <a:lnTo>
                    <a:pt x="700" y="1087"/>
                  </a:lnTo>
                  <a:lnTo>
                    <a:pt x="726" y="1091"/>
                  </a:lnTo>
                  <a:lnTo>
                    <a:pt x="751" y="1092"/>
                  </a:lnTo>
                  <a:lnTo>
                    <a:pt x="751" y="1092"/>
                  </a:lnTo>
                  <a:lnTo>
                    <a:pt x="776" y="1091"/>
                  </a:lnTo>
                  <a:lnTo>
                    <a:pt x="801" y="1087"/>
                  </a:lnTo>
                  <a:lnTo>
                    <a:pt x="825" y="1080"/>
                  </a:lnTo>
                  <a:lnTo>
                    <a:pt x="848" y="1072"/>
                  </a:lnTo>
                  <a:lnTo>
                    <a:pt x="870" y="1062"/>
                  </a:lnTo>
                  <a:lnTo>
                    <a:pt x="890" y="1050"/>
                  </a:lnTo>
                  <a:lnTo>
                    <a:pt x="910" y="1035"/>
                  </a:lnTo>
                  <a:lnTo>
                    <a:pt x="927" y="1019"/>
                  </a:lnTo>
                  <a:lnTo>
                    <a:pt x="943" y="1001"/>
                  </a:lnTo>
                  <a:lnTo>
                    <a:pt x="958" y="982"/>
                  </a:lnTo>
                  <a:lnTo>
                    <a:pt x="971" y="961"/>
                  </a:lnTo>
                  <a:lnTo>
                    <a:pt x="982" y="940"/>
                  </a:lnTo>
                  <a:lnTo>
                    <a:pt x="990" y="916"/>
                  </a:lnTo>
                  <a:lnTo>
                    <a:pt x="996" y="892"/>
                  </a:lnTo>
                  <a:lnTo>
                    <a:pt x="999" y="868"/>
                  </a:lnTo>
                  <a:lnTo>
                    <a:pt x="1000" y="841"/>
                  </a:lnTo>
                  <a:lnTo>
                    <a:pt x="1000" y="841"/>
                  </a:lnTo>
                  <a:lnTo>
                    <a:pt x="1000" y="820"/>
                  </a:lnTo>
                  <a:lnTo>
                    <a:pt x="998" y="800"/>
                  </a:lnTo>
                  <a:lnTo>
                    <a:pt x="994" y="780"/>
                  </a:lnTo>
                  <a:lnTo>
                    <a:pt x="987" y="760"/>
                  </a:lnTo>
                  <a:lnTo>
                    <a:pt x="980" y="742"/>
                  </a:lnTo>
                  <a:lnTo>
                    <a:pt x="971" y="723"/>
                  </a:lnTo>
                  <a:lnTo>
                    <a:pt x="960" y="706"/>
                  </a:lnTo>
                  <a:lnTo>
                    <a:pt x="950" y="690"/>
                  </a:lnTo>
                  <a:lnTo>
                    <a:pt x="937" y="674"/>
                  </a:lnTo>
                  <a:lnTo>
                    <a:pt x="922" y="661"/>
                  </a:lnTo>
                  <a:lnTo>
                    <a:pt x="907" y="648"/>
                  </a:lnTo>
                  <a:lnTo>
                    <a:pt x="891" y="636"/>
                  </a:lnTo>
                  <a:lnTo>
                    <a:pt x="874" y="625"/>
                  </a:lnTo>
                  <a:lnTo>
                    <a:pt x="857" y="616"/>
                  </a:lnTo>
                  <a:lnTo>
                    <a:pt x="838" y="608"/>
                  </a:lnTo>
                  <a:lnTo>
                    <a:pt x="818" y="601"/>
                  </a:lnTo>
                  <a:lnTo>
                    <a:pt x="818" y="601"/>
                  </a:lnTo>
                  <a:close/>
                  <a:moveTo>
                    <a:pt x="751" y="1047"/>
                  </a:moveTo>
                  <a:lnTo>
                    <a:pt x="751" y="1047"/>
                  </a:lnTo>
                  <a:lnTo>
                    <a:pt x="730" y="1046"/>
                  </a:lnTo>
                  <a:lnTo>
                    <a:pt x="710" y="1043"/>
                  </a:lnTo>
                  <a:lnTo>
                    <a:pt x="690" y="1038"/>
                  </a:lnTo>
                  <a:lnTo>
                    <a:pt x="671" y="1031"/>
                  </a:lnTo>
                  <a:lnTo>
                    <a:pt x="654" y="1022"/>
                  </a:lnTo>
                  <a:lnTo>
                    <a:pt x="637" y="1011"/>
                  </a:lnTo>
                  <a:lnTo>
                    <a:pt x="621" y="999"/>
                  </a:lnTo>
                  <a:lnTo>
                    <a:pt x="606" y="986"/>
                  </a:lnTo>
                  <a:lnTo>
                    <a:pt x="593" y="973"/>
                  </a:lnTo>
                  <a:lnTo>
                    <a:pt x="581" y="957"/>
                  </a:lnTo>
                  <a:lnTo>
                    <a:pt x="570" y="940"/>
                  </a:lnTo>
                  <a:lnTo>
                    <a:pt x="562" y="921"/>
                  </a:lnTo>
                  <a:lnTo>
                    <a:pt x="556" y="902"/>
                  </a:lnTo>
                  <a:lnTo>
                    <a:pt x="550" y="884"/>
                  </a:lnTo>
                  <a:lnTo>
                    <a:pt x="548" y="863"/>
                  </a:lnTo>
                  <a:lnTo>
                    <a:pt x="546" y="841"/>
                  </a:lnTo>
                  <a:lnTo>
                    <a:pt x="546" y="841"/>
                  </a:lnTo>
                  <a:lnTo>
                    <a:pt x="548" y="821"/>
                  </a:lnTo>
                  <a:lnTo>
                    <a:pt x="550" y="800"/>
                  </a:lnTo>
                  <a:lnTo>
                    <a:pt x="556" y="782"/>
                  </a:lnTo>
                  <a:lnTo>
                    <a:pt x="562" y="762"/>
                  </a:lnTo>
                  <a:lnTo>
                    <a:pt x="570" y="744"/>
                  </a:lnTo>
                  <a:lnTo>
                    <a:pt x="581" y="727"/>
                  </a:lnTo>
                  <a:lnTo>
                    <a:pt x="593" y="711"/>
                  </a:lnTo>
                  <a:lnTo>
                    <a:pt x="606" y="697"/>
                  </a:lnTo>
                  <a:lnTo>
                    <a:pt x="621" y="683"/>
                  </a:lnTo>
                  <a:lnTo>
                    <a:pt x="637" y="673"/>
                  </a:lnTo>
                  <a:lnTo>
                    <a:pt x="654" y="662"/>
                  </a:lnTo>
                  <a:lnTo>
                    <a:pt x="671" y="653"/>
                  </a:lnTo>
                  <a:lnTo>
                    <a:pt x="690" y="646"/>
                  </a:lnTo>
                  <a:lnTo>
                    <a:pt x="710" y="641"/>
                  </a:lnTo>
                  <a:lnTo>
                    <a:pt x="730" y="638"/>
                  </a:lnTo>
                  <a:lnTo>
                    <a:pt x="751" y="637"/>
                  </a:lnTo>
                  <a:lnTo>
                    <a:pt x="751" y="637"/>
                  </a:lnTo>
                  <a:lnTo>
                    <a:pt x="772" y="638"/>
                  </a:lnTo>
                  <a:lnTo>
                    <a:pt x="792" y="641"/>
                  </a:lnTo>
                  <a:lnTo>
                    <a:pt x="812" y="646"/>
                  </a:lnTo>
                  <a:lnTo>
                    <a:pt x="830" y="653"/>
                  </a:lnTo>
                  <a:lnTo>
                    <a:pt x="848" y="662"/>
                  </a:lnTo>
                  <a:lnTo>
                    <a:pt x="865" y="673"/>
                  </a:lnTo>
                  <a:lnTo>
                    <a:pt x="881" y="683"/>
                  </a:lnTo>
                  <a:lnTo>
                    <a:pt x="895" y="697"/>
                  </a:lnTo>
                  <a:lnTo>
                    <a:pt x="909" y="711"/>
                  </a:lnTo>
                  <a:lnTo>
                    <a:pt x="921" y="727"/>
                  </a:lnTo>
                  <a:lnTo>
                    <a:pt x="931" y="744"/>
                  </a:lnTo>
                  <a:lnTo>
                    <a:pt x="939" y="762"/>
                  </a:lnTo>
                  <a:lnTo>
                    <a:pt x="946" y="782"/>
                  </a:lnTo>
                  <a:lnTo>
                    <a:pt x="951" y="800"/>
                  </a:lnTo>
                  <a:lnTo>
                    <a:pt x="954" y="821"/>
                  </a:lnTo>
                  <a:lnTo>
                    <a:pt x="955" y="841"/>
                  </a:lnTo>
                  <a:lnTo>
                    <a:pt x="955" y="841"/>
                  </a:lnTo>
                  <a:lnTo>
                    <a:pt x="954" y="863"/>
                  </a:lnTo>
                  <a:lnTo>
                    <a:pt x="951" y="884"/>
                  </a:lnTo>
                  <a:lnTo>
                    <a:pt x="946" y="902"/>
                  </a:lnTo>
                  <a:lnTo>
                    <a:pt x="939" y="921"/>
                  </a:lnTo>
                  <a:lnTo>
                    <a:pt x="931" y="940"/>
                  </a:lnTo>
                  <a:lnTo>
                    <a:pt x="921" y="957"/>
                  </a:lnTo>
                  <a:lnTo>
                    <a:pt x="909" y="973"/>
                  </a:lnTo>
                  <a:lnTo>
                    <a:pt x="895" y="986"/>
                  </a:lnTo>
                  <a:lnTo>
                    <a:pt x="881" y="999"/>
                  </a:lnTo>
                  <a:lnTo>
                    <a:pt x="865" y="1011"/>
                  </a:lnTo>
                  <a:lnTo>
                    <a:pt x="848" y="1022"/>
                  </a:lnTo>
                  <a:lnTo>
                    <a:pt x="830" y="1031"/>
                  </a:lnTo>
                  <a:lnTo>
                    <a:pt x="812" y="1038"/>
                  </a:lnTo>
                  <a:lnTo>
                    <a:pt x="792" y="1043"/>
                  </a:lnTo>
                  <a:lnTo>
                    <a:pt x="772" y="1046"/>
                  </a:lnTo>
                  <a:lnTo>
                    <a:pt x="751" y="1047"/>
                  </a:lnTo>
                  <a:lnTo>
                    <a:pt x="751" y="1047"/>
                  </a:lnTo>
                  <a:close/>
                  <a:moveTo>
                    <a:pt x="637" y="547"/>
                  </a:moveTo>
                  <a:lnTo>
                    <a:pt x="637" y="433"/>
                  </a:lnTo>
                  <a:lnTo>
                    <a:pt x="637" y="433"/>
                  </a:lnTo>
                  <a:lnTo>
                    <a:pt x="637" y="429"/>
                  </a:lnTo>
                  <a:lnTo>
                    <a:pt x="635" y="423"/>
                  </a:lnTo>
                  <a:lnTo>
                    <a:pt x="633" y="419"/>
                  </a:lnTo>
                  <a:lnTo>
                    <a:pt x="630" y="417"/>
                  </a:lnTo>
                  <a:lnTo>
                    <a:pt x="627" y="414"/>
                  </a:lnTo>
                  <a:lnTo>
                    <a:pt x="623" y="411"/>
                  </a:lnTo>
                  <a:lnTo>
                    <a:pt x="619" y="410"/>
                  </a:lnTo>
                  <a:lnTo>
                    <a:pt x="614" y="410"/>
                  </a:lnTo>
                  <a:lnTo>
                    <a:pt x="614" y="410"/>
                  </a:lnTo>
                  <a:lnTo>
                    <a:pt x="610" y="410"/>
                  </a:lnTo>
                  <a:lnTo>
                    <a:pt x="605" y="411"/>
                  </a:lnTo>
                  <a:lnTo>
                    <a:pt x="602" y="414"/>
                  </a:lnTo>
                  <a:lnTo>
                    <a:pt x="598" y="417"/>
                  </a:lnTo>
                  <a:lnTo>
                    <a:pt x="596" y="419"/>
                  </a:lnTo>
                  <a:lnTo>
                    <a:pt x="593" y="423"/>
                  </a:lnTo>
                  <a:lnTo>
                    <a:pt x="592" y="429"/>
                  </a:lnTo>
                  <a:lnTo>
                    <a:pt x="592" y="433"/>
                  </a:lnTo>
                  <a:lnTo>
                    <a:pt x="592" y="547"/>
                  </a:lnTo>
                  <a:lnTo>
                    <a:pt x="592" y="547"/>
                  </a:lnTo>
                  <a:lnTo>
                    <a:pt x="592" y="551"/>
                  </a:lnTo>
                  <a:lnTo>
                    <a:pt x="593" y="555"/>
                  </a:lnTo>
                  <a:lnTo>
                    <a:pt x="596" y="559"/>
                  </a:lnTo>
                  <a:lnTo>
                    <a:pt x="598" y="563"/>
                  </a:lnTo>
                  <a:lnTo>
                    <a:pt x="602" y="565"/>
                  </a:lnTo>
                  <a:lnTo>
                    <a:pt x="605" y="567"/>
                  </a:lnTo>
                  <a:lnTo>
                    <a:pt x="610" y="568"/>
                  </a:lnTo>
                  <a:lnTo>
                    <a:pt x="614" y="569"/>
                  </a:lnTo>
                  <a:lnTo>
                    <a:pt x="614" y="569"/>
                  </a:lnTo>
                  <a:lnTo>
                    <a:pt x="619" y="568"/>
                  </a:lnTo>
                  <a:lnTo>
                    <a:pt x="623" y="567"/>
                  </a:lnTo>
                  <a:lnTo>
                    <a:pt x="627" y="565"/>
                  </a:lnTo>
                  <a:lnTo>
                    <a:pt x="630" y="563"/>
                  </a:lnTo>
                  <a:lnTo>
                    <a:pt x="633" y="559"/>
                  </a:lnTo>
                  <a:lnTo>
                    <a:pt x="635" y="555"/>
                  </a:lnTo>
                  <a:lnTo>
                    <a:pt x="637" y="551"/>
                  </a:lnTo>
                  <a:lnTo>
                    <a:pt x="637" y="547"/>
                  </a:lnTo>
                  <a:lnTo>
                    <a:pt x="637" y="5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43" name="Grupa 42"/>
          <p:cNvGrpSpPr>
            <a:grpSpLocks noChangeAspect="1"/>
          </p:cNvGrpSpPr>
          <p:nvPr/>
        </p:nvGrpSpPr>
        <p:grpSpPr>
          <a:xfrm>
            <a:off x="6049058" y="3122826"/>
            <a:ext cx="972000" cy="972630"/>
            <a:chOff x="8402639" y="1533675"/>
            <a:chExt cx="1418150" cy="1419070"/>
          </a:xfrm>
        </p:grpSpPr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8402639" y="1533675"/>
              <a:ext cx="1418150" cy="1419070"/>
            </a:xfrm>
            <a:custGeom>
              <a:avLst/>
              <a:gdLst>
                <a:gd name="T0" fmla="*/ 4 w 3084"/>
                <a:gd name="T1" fmla="*/ 1424 h 3086"/>
                <a:gd name="T2" fmla="*/ 31 w 3084"/>
                <a:gd name="T3" fmla="*/ 1232 h 3086"/>
                <a:gd name="T4" fmla="*/ 81 w 3084"/>
                <a:gd name="T5" fmla="*/ 1049 h 3086"/>
                <a:gd name="T6" fmla="*/ 151 w 3084"/>
                <a:gd name="T7" fmla="*/ 875 h 3086"/>
                <a:gd name="T8" fmla="*/ 243 w 3084"/>
                <a:gd name="T9" fmla="*/ 711 h 3086"/>
                <a:gd name="T10" fmla="*/ 352 w 3084"/>
                <a:gd name="T11" fmla="*/ 561 h 3086"/>
                <a:gd name="T12" fmla="*/ 478 w 3084"/>
                <a:gd name="T13" fmla="*/ 426 h 3086"/>
                <a:gd name="T14" fmla="*/ 620 w 3084"/>
                <a:gd name="T15" fmla="*/ 307 h 3086"/>
                <a:gd name="T16" fmla="*/ 775 w 3084"/>
                <a:gd name="T17" fmla="*/ 204 h 3086"/>
                <a:gd name="T18" fmla="*/ 942 w 3084"/>
                <a:gd name="T19" fmla="*/ 122 h 3086"/>
                <a:gd name="T20" fmla="*/ 1120 w 3084"/>
                <a:gd name="T21" fmla="*/ 60 h 3086"/>
                <a:gd name="T22" fmla="*/ 1307 w 3084"/>
                <a:gd name="T23" fmla="*/ 19 h 3086"/>
                <a:gd name="T24" fmla="*/ 1502 w 3084"/>
                <a:gd name="T25" fmla="*/ 1 h 3086"/>
                <a:gd name="T26" fmla="*/ 1660 w 3084"/>
                <a:gd name="T27" fmla="*/ 5 h 3086"/>
                <a:gd name="T28" fmla="*/ 1853 w 3084"/>
                <a:gd name="T29" fmla="*/ 32 h 3086"/>
                <a:gd name="T30" fmla="*/ 2037 w 3084"/>
                <a:gd name="T31" fmla="*/ 82 h 3086"/>
                <a:gd name="T32" fmla="*/ 2211 w 3084"/>
                <a:gd name="T33" fmla="*/ 153 h 3086"/>
                <a:gd name="T34" fmla="*/ 2373 w 3084"/>
                <a:gd name="T35" fmla="*/ 244 h 3086"/>
                <a:gd name="T36" fmla="*/ 2523 w 3084"/>
                <a:gd name="T37" fmla="*/ 353 h 3086"/>
                <a:gd name="T38" fmla="*/ 2658 w 3084"/>
                <a:gd name="T39" fmla="*/ 479 h 3086"/>
                <a:gd name="T40" fmla="*/ 2778 w 3084"/>
                <a:gd name="T41" fmla="*/ 620 h 3086"/>
                <a:gd name="T42" fmla="*/ 2880 w 3084"/>
                <a:gd name="T43" fmla="*/ 775 h 3086"/>
                <a:gd name="T44" fmla="*/ 2963 w 3084"/>
                <a:gd name="T45" fmla="*/ 942 h 3086"/>
                <a:gd name="T46" fmla="*/ 3026 w 3084"/>
                <a:gd name="T47" fmla="*/ 1122 h 3086"/>
                <a:gd name="T48" fmla="*/ 3067 w 3084"/>
                <a:gd name="T49" fmla="*/ 1309 h 3086"/>
                <a:gd name="T50" fmla="*/ 3084 w 3084"/>
                <a:gd name="T51" fmla="*/ 1504 h 3086"/>
                <a:gd name="T52" fmla="*/ 3080 w 3084"/>
                <a:gd name="T53" fmla="*/ 1662 h 3086"/>
                <a:gd name="T54" fmla="*/ 3054 w 3084"/>
                <a:gd name="T55" fmla="*/ 1854 h 3086"/>
                <a:gd name="T56" fmla="*/ 3003 w 3084"/>
                <a:gd name="T57" fmla="*/ 2037 h 3086"/>
                <a:gd name="T58" fmla="*/ 2933 w 3084"/>
                <a:gd name="T59" fmla="*/ 2213 h 3086"/>
                <a:gd name="T60" fmla="*/ 2841 w 3084"/>
                <a:gd name="T61" fmla="*/ 2375 h 3086"/>
                <a:gd name="T62" fmla="*/ 2733 w 3084"/>
                <a:gd name="T63" fmla="*/ 2525 h 3086"/>
                <a:gd name="T64" fmla="*/ 2606 w 3084"/>
                <a:gd name="T65" fmla="*/ 2660 h 3086"/>
                <a:gd name="T66" fmla="*/ 2464 w 3084"/>
                <a:gd name="T67" fmla="*/ 2779 h 3086"/>
                <a:gd name="T68" fmla="*/ 2311 w 3084"/>
                <a:gd name="T69" fmla="*/ 2882 h 3086"/>
                <a:gd name="T70" fmla="*/ 2142 w 3084"/>
                <a:gd name="T71" fmla="*/ 2965 h 3086"/>
                <a:gd name="T72" fmla="*/ 1964 w 3084"/>
                <a:gd name="T73" fmla="*/ 3028 h 3086"/>
                <a:gd name="T74" fmla="*/ 1777 w 3084"/>
                <a:gd name="T75" fmla="*/ 3069 h 3086"/>
                <a:gd name="T76" fmla="*/ 1582 w 3084"/>
                <a:gd name="T77" fmla="*/ 3086 h 3086"/>
                <a:gd name="T78" fmla="*/ 1424 w 3084"/>
                <a:gd name="T79" fmla="*/ 3082 h 3086"/>
                <a:gd name="T80" fmla="*/ 1232 w 3084"/>
                <a:gd name="T81" fmla="*/ 3054 h 3086"/>
                <a:gd name="T82" fmla="*/ 1047 w 3084"/>
                <a:gd name="T83" fmla="*/ 3005 h 3086"/>
                <a:gd name="T84" fmla="*/ 873 w 3084"/>
                <a:gd name="T85" fmla="*/ 2933 h 3086"/>
                <a:gd name="T86" fmla="*/ 711 w 3084"/>
                <a:gd name="T87" fmla="*/ 2843 h 3086"/>
                <a:gd name="T88" fmla="*/ 561 w 3084"/>
                <a:gd name="T89" fmla="*/ 2734 h 3086"/>
                <a:gd name="T90" fmla="*/ 426 w 3084"/>
                <a:gd name="T91" fmla="*/ 2608 h 3086"/>
                <a:gd name="T92" fmla="*/ 307 w 3084"/>
                <a:gd name="T93" fmla="*/ 2466 h 3086"/>
                <a:gd name="T94" fmla="*/ 204 w 3084"/>
                <a:gd name="T95" fmla="*/ 2311 h 3086"/>
                <a:gd name="T96" fmla="*/ 121 w 3084"/>
                <a:gd name="T97" fmla="*/ 2144 h 3086"/>
                <a:gd name="T98" fmla="*/ 58 w 3084"/>
                <a:gd name="T99" fmla="*/ 1966 h 3086"/>
                <a:gd name="T100" fmla="*/ 17 w 3084"/>
                <a:gd name="T101" fmla="*/ 1779 h 3086"/>
                <a:gd name="T102" fmla="*/ 0 w 3084"/>
                <a:gd name="T103" fmla="*/ 1584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84" h="3086">
                  <a:moveTo>
                    <a:pt x="0" y="1544"/>
                  </a:moveTo>
                  <a:lnTo>
                    <a:pt x="0" y="1544"/>
                  </a:lnTo>
                  <a:lnTo>
                    <a:pt x="0" y="1504"/>
                  </a:lnTo>
                  <a:lnTo>
                    <a:pt x="1" y="1464"/>
                  </a:lnTo>
                  <a:lnTo>
                    <a:pt x="4" y="1424"/>
                  </a:lnTo>
                  <a:lnTo>
                    <a:pt x="8" y="1386"/>
                  </a:lnTo>
                  <a:lnTo>
                    <a:pt x="12" y="1347"/>
                  </a:lnTo>
                  <a:lnTo>
                    <a:pt x="17" y="1309"/>
                  </a:lnTo>
                  <a:lnTo>
                    <a:pt x="24" y="1270"/>
                  </a:lnTo>
                  <a:lnTo>
                    <a:pt x="31" y="1232"/>
                  </a:lnTo>
                  <a:lnTo>
                    <a:pt x="40" y="1195"/>
                  </a:lnTo>
                  <a:lnTo>
                    <a:pt x="48" y="1157"/>
                  </a:lnTo>
                  <a:lnTo>
                    <a:pt x="58" y="1122"/>
                  </a:lnTo>
                  <a:lnTo>
                    <a:pt x="69" y="1084"/>
                  </a:lnTo>
                  <a:lnTo>
                    <a:pt x="81" y="1049"/>
                  </a:lnTo>
                  <a:lnTo>
                    <a:pt x="93" y="1013"/>
                  </a:lnTo>
                  <a:lnTo>
                    <a:pt x="106" y="978"/>
                  </a:lnTo>
                  <a:lnTo>
                    <a:pt x="121" y="942"/>
                  </a:lnTo>
                  <a:lnTo>
                    <a:pt x="135" y="908"/>
                  </a:lnTo>
                  <a:lnTo>
                    <a:pt x="151" y="875"/>
                  </a:lnTo>
                  <a:lnTo>
                    <a:pt x="169" y="842"/>
                  </a:lnTo>
                  <a:lnTo>
                    <a:pt x="186" y="808"/>
                  </a:lnTo>
                  <a:lnTo>
                    <a:pt x="204" y="775"/>
                  </a:lnTo>
                  <a:lnTo>
                    <a:pt x="223" y="743"/>
                  </a:lnTo>
                  <a:lnTo>
                    <a:pt x="243" y="711"/>
                  </a:lnTo>
                  <a:lnTo>
                    <a:pt x="263" y="681"/>
                  </a:lnTo>
                  <a:lnTo>
                    <a:pt x="284" y="650"/>
                  </a:lnTo>
                  <a:lnTo>
                    <a:pt x="307" y="620"/>
                  </a:lnTo>
                  <a:lnTo>
                    <a:pt x="329" y="591"/>
                  </a:lnTo>
                  <a:lnTo>
                    <a:pt x="352" y="561"/>
                  </a:lnTo>
                  <a:lnTo>
                    <a:pt x="376" y="534"/>
                  </a:lnTo>
                  <a:lnTo>
                    <a:pt x="401" y="506"/>
                  </a:lnTo>
                  <a:lnTo>
                    <a:pt x="426" y="479"/>
                  </a:lnTo>
                  <a:lnTo>
                    <a:pt x="451" y="453"/>
                  </a:lnTo>
                  <a:lnTo>
                    <a:pt x="478" y="426"/>
                  </a:lnTo>
                  <a:lnTo>
                    <a:pt x="506" y="401"/>
                  </a:lnTo>
                  <a:lnTo>
                    <a:pt x="532" y="377"/>
                  </a:lnTo>
                  <a:lnTo>
                    <a:pt x="561" y="353"/>
                  </a:lnTo>
                  <a:lnTo>
                    <a:pt x="589" y="329"/>
                  </a:lnTo>
                  <a:lnTo>
                    <a:pt x="620" y="307"/>
                  </a:lnTo>
                  <a:lnTo>
                    <a:pt x="649" y="285"/>
                  </a:lnTo>
                  <a:lnTo>
                    <a:pt x="680" y="264"/>
                  </a:lnTo>
                  <a:lnTo>
                    <a:pt x="711" y="244"/>
                  </a:lnTo>
                  <a:lnTo>
                    <a:pt x="742" y="224"/>
                  </a:lnTo>
                  <a:lnTo>
                    <a:pt x="775" y="204"/>
                  </a:lnTo>
                  <a:lnTo>
                    <a:pt x="807" y="187"/>
                  </a:lnTo>
                  <a:lnTo>
                    <a:pt x="840" y="170"/>
                  </a:lnTo>
                  <a:lnTo>
                    <a:pt x="873" y="153"/>
                  </a:lnTo>
                  <a:lnTo>
                    <a:pt x="908" y="137"/>
                  </a:lnTo>
                  <a:lnTo>
                    <a:pt x="942" y="122"/>
                  </a:lnTo>
                  <a:lnTo>
                    <a:pt x="977" y="108"/>
                  </a:lnTo>
                  <a:lnTo>
                    <a:pt x="1011" y="94"/>
                  </a:lnTo>
                  <a:lnTo>
                    <a:pt x="1047" y="82"/>
                  </a:lnTo>
                  <a:lnTo>
                    <a:pt x="1083" y="70"/>
                  </a:lnTo>
                  <a:lnTo>
                    <a:pt x="1120" y="60"/>
                  </a:lnTo>
                  <a:lnTo>
                    <a:pt x="1157" y="49"/>
                  </a:lnTo>
                  <a:lnTo>
                    <a:pt x="1194" y="40"/>
                  </a:lnTo>
                  <a:lnTo>
                    <a:pt x="1232" y="32"/>
                  </a:lnTo>
                  <a:lnTo>
                    <a:pt x="1269" y="25"/>
                  </a:lnTo>
                  <a:lnTo>
                    <a:pt x="1307" y="19"/>
                  </a:lnTo>
                  <a:lnTo>
                    <a:pt x="1346" y="13"/>
                  </a:lnTo>
                  <a:lnTo>
                    <a:pt x="1384" y="8"/>
                  </a:lnTo>
                  <a:lnTo>
                    <a:pt x="1424" y="5"/>
                  </a:lnTo>
                  <a:lnTo>
                    <a:pt x="1463" y="3"/>
                  </a:lnTo>
                  <a:lnTo>
                    <a:pt x="1502" y="1"/>
                  </a:lnTo>
                  <a:lnTo>
                    <a:pt x="1542" y="0"/>
                  </a:lnTo>
                  <a:lnTo>
                    <a:pt x="1542" y="0"/>
                  </a:lnTo>
                  <a:lnTo>
                    <a:pt x="1582" y="1"/>
                  </a:lnTo>
                  <a:lnTo>
                    <a:pt x="1622" y="3"/>
                  </a:lnTo>
                  <a:lnTo>
                    <a:pt x="1660" y="5"/>
                  </a:lnTo>
                  <a:lnTo>
                    <a:pt x="1700" y="8"/>
                  </a:lnTo>
                  <a:lnTo>
                    <a:pt x="1739" y="13"/>
                  </a:lnTo>
                  <a:lnTo>
                    <a:pt x="1777" y="19"/>
                  </a:lnTo>
                  <a:lnTo>
                    <a:pt x="1816" y="25"/>
                  </a:lnTo>
                  <a:lnTo>
                    <a:pt x="1853" y="32"/>
                  </a:lnTo>
                  <a:lnTo>
                    <a:pt x="1890" y="40"/>
                  </a:lnTo>
                  <a:lnTo>
                    <a:pt x="1927" y="49"/>
                  </a:lnTo>
                  <a:lnTo>
                    <a:pt x="1964" y="60"/>
                  </a:lnTo>
                  <a:lnTo>
                    <a:pt x="2001" y="70"/>
                  </a:lnTo>
                  <a:lnTo>
                    <a:pt x="2037" y="82"/>
                  </a:lnTo>
                  <a:lnTo>
                    <a:pt x="2073" y="94"/>
                  </a:lnTo>
                  <a:lnTo>
                    <a:pt x="2108" y="108"/>
                  </a:lnTo>
                  <a:lnTo>
                    <a:pt x="2142" y="122"/>
                  </a:lnTo>
                  <a:lnTo>
                    <a:pt x="2177" y="137"/>
                  </a:lnTo>
                  <a:lnTo>
                    <a:pt x="2211" y="153"/>
                  </a:lnTo>
                  <a:lnTo>
                    <a:pt x="2244" y="170"/>
                  </a:lnTo>
                  <a:lnTo>
                    <a:pt x="2277" y="187"/>
                  </a:lnTo>
                  <a:lnTo>
                    <a:pt x="2311" y="204"/>
                  </a:lnTo>
                  <a:lnTo>
                    <a:pt x="2342" y="224"/>
                  </a:lnTo>
                  <a:lnTo>
                    <a:pt x="2373" y="244"/>
                  </a:lnTo>
                  <a:lnTo>
                    <a:pt x="2405" y="264"/>
                  </a:lnTo>
                  <a:lnTo>
                    <a:pt x="2435" y="285"/>
                  </a:lnTo>
                  <a:lnTo>
                    <a:pt x="2464" y="307"/>
                  </a:lnTo>
                  <a:lnTo>
                    <a:pt x="2495" y="329"/>
                  </a:lnTo>
                  <a:lnTo>
                    <a:pt x="2523" y="353"/>
                  </a:lnTo>
                  <a:lnTo>
                    <a:pt x="2552" y="377"/>
                  </a:lnTo>
                  <a:lnTo>
                    <a:pt x="2579" y="401"/>
                  </a:lnTo>
                  <a:lnTo>
                    <a:pt x="2606" y="426"/>
                  </a:lnTo>
                  <a:lnTo>
                    <a:pt x="2633" y="453"/>
                  </a:lnTo>
                  <a:lnTo>
                    <a:pt x="2658" y="479"/>
                  </a:lnTo>
                  <a:lnTo>
                    <a:pt x="2683" y="506"/>
                  </a:lnTo>
                  <a:lnTo>
                    <a:pt x="2709" y="534"/>
                  </a:lnTo>
                  <a:lnTo>
                    <a:pt x="2733" y="561"/>
                  </a:lnTo>
                  <a:lnTo>
                    <a:pt x="2755" y="591"/>
                  </a:lnTo>
                  <a:lnTo>
                    <a:pt x="2778" y="620"/>
                  </a:lnTo>
                  <a:lnTo>
                    <a:pt x="2800" y="650"/>
                  </a:lnTo>
                  <a:lnTo>
                    <a:pt x="2821" y="681"/>
                  </a:lnTo>
                  <a:lnTo>
                    <a:pt x="2841" y="711"/>
                  </a:lnTo>
                  <a:lnTo>
                    <a:pt x="2861" y="743"/>
                  </a:lnTo>
                  <a:lnTo>
                    <a:pt x="2880" y="775"/>
                  </a:lnTo>
                  <a:lnTo>
                    <a:pt x="2898" y="808"/>
                  </a:lnTo>
                  <a:lnTo>
                    <a:pt x="2916" y="842"/>
                  </a:lnTo>
                  <a:lnTo>
                    <a:pt x="2933" y="875"/>
                  </a:lnTo>
                  <a:lnTo>
                    <a:pt x="2949" y="908"/>
                  </a:lnTo>
                  <a:lnTo>
                    <a:pt x="2963" y="942"/>
                  </a:lnTo>
                  <a:lnTo>
                    <a:pt x="2978" y="978"/>
                  </a:lnTo>
                  <a:lnTo>
                    <a:pt x="2991" y="1013"/>
                  </a:lnTo>
                  <a:lnTo>
                    <a:pt x="3003" y="1049"/>
                  </a:lnTo>
                  <a:lnTo>
                    <a:pt x="3015" y="1084"/>
                  </a:lnTo>
                  <a:lnTo>
                    <a:pt x="3026" y="1122"/>
                  </a:lnTo>
                  <a:lnTo>
                    <a:pt x="3036" y="1157"/>
                  </a:lnTo>
                  <a:lnTo>
                    <a:pt x="3046" y="1195"/>
                  </a:lnTo>
                  <a:lnTo>
                    <a:pt x="3054" y="1232"/>
                  </a:lnTo>
                  <a:lnTo>
                    <a:pt x="3060" y="1270"/>
                  </a:lnTo>
                  <a:lnTo>
                    <a:pt x="3067" y="1309"/>
                  </a:lnTo>
                  <a:lnTo>
                    <a:pt x="3072" y="1347"/>
                  </a:lnTo>
                  <a:lnTo>
                    <a:pt x="3076" y="1386"/>
                  </a:lnTo>
                  <a:lnTo>
                    <a:pt x="3080" y="1424"/>
                  </a:lnTo>
                  <a:lnTo>
                    <a:pt x="3083" y="1464"/>
                  </a:lnTo>
                  <a:lnTo>
                    <a:pt x="3084" y="1504"/>
                  </a:lnTo>
                  <a:lnTo>
                    <a:pt x="3084" y="1544"/>
                  </a:lnTo>
                  <a:lnTo>
                    <a:pt x="3084" y="1544"/>
                  </a:lnTo>
                  <a:lnTo>
                    <a:pt x="3084" y="1584"/>
                  </a:lnTo>
                  <a:lnTo>
                    <a:pt x="3083" y="1622"/>
                  </a:lnTo>
                  <a:lnTo>
                    <a:pt x="3080" y="1662"/>
                  </a:lnTo>
                  <a:lnTo>
                    <a:pt x="3076" y="1702"/>
                  </a:lnTo>
                  <a:lnTo>
                    <a:pt x="3072" y="1740"/>
                  </a:lnTo>
                  <a:lnTo>
                    <a:pt x="3067" y="1779"/>
                  </a:lnTo>
                  <a:lnTo>
                    <a:pt x="3060" y="1816"/>
                  </a:lnTo>
                  <a:lnTo>
                    <a:pt x="3054" y="1854"/>
                  </a:lnTo>
                  <a:lnTo>
                    <a:pt x="3046" y="1891"/>
                  </a:lnTo>
                  <a:lnTo>
                    <a:pt x="3036" y="1929"/>
                  </a:lnTo>
                  <a:lnTo>
                    <a:pt x="3026" y="1966"/>
                  </a:lnTo>
                  <a:lnTo>
                    <a:pt x="3015" y="2002"/>
                  </a:lnTo>
                  <a:lnTo>
                    <a:pt x="3003" y="2037"/>
                  </a:lnTo>
                  <a:lnTo>
                    <a:pt x="2991" y="2073"/>
                  </a:lnTo>
                  <a:lnTo>
                    <a:pt x="2978" y="2109"/>
                  </a:lnTo>
                  <a:lnTo>
                    <a:pt x="2963" y="2144"/>
                  </a:lnTo>
                  <a:lnTo>
                    <a:pt x="2949" y="2178"/>
                  </a:lnTo>
                  <a:lnTo>
                    <a:pt x="2933" y="2213"/>
                  </a:lnTo>
                  <a:lnTo>
                    <a:pt x="2916" y="2246"/>
                  </a:lnTo>
                  <a:lnTo>
                    <a:pt x="2898" y="2279"/>
                  </a:lnTo>
                  <a:lnTo>
                    <a:pt x="2880" y="2311"/>
                  </a:lnTo>
                  <a:lnTo>
                    <a:pt x="2861" y="2343"/>
                  </a:lnTo>
                  <a:lnTo>
                    <a:pt x="2841" y="2375"/>
                  </a:lnTo>
                  <a:lnTo>
                    <a:pt x="2821" y="2406"/>
                  </a:lnTo>
                  <a:lnTo>
                    <a:pt x="2800" y="2436"/>
                  </a:lnTo>
                  <a:lnTo>
                    <a:pt x="2778" y="2466"/>
                  </a:lnTo>
                  <a:lnTo>
                    <a:pt x="2755" y="2495"/>
                  </a:lnTo>
                  <a:lnTo>
                    <a:pt x="2733" y="2525"/>
                  </a:lnTo>
                  <a:lnTo>
                    <a:pt x="2709" y="2552"/>
                  </a:lnTo>
                  <a:lnTo>
                    <a:pt x="2683" y="2580"/>
                  </a:lnTo>
                  <a:lnTo>
                    <a:pt x="2658" y="2608"/>
                  </a:lnTo>
                  <a:lnTo>
                    <a:pt x="2633" y="2635"/>
                  </a:lnTo>
                  <a:lnTo>
                    <a:pt x="2606" y="2660"/>
                  </a:lnTo>
                  <a:lnTo>
                    <a:pt x="2579" y="2685"/>
                  </a:lnTo>
                  <a:lnTo>
                    <a:pt x="2552" y="2710"/>
                  </a:lnTo>
                  <a:lnTo>
                    <a:pt x="2523" y="2734"/>
                  </a:lnTo>
                  <a:lnTo>
                    <a:pt x="2495" y="2757"/>
                  </a:lnTo>
                  <a:lnTo>
                    <a:pt x="2464" y="2779"/>
                  </a:lnTo>
                  <a:lnTo>
                    <a:pt x="2435" y="2802"/>
                  </a:lnTo>
                  <a:lnTo>
                    <a:pt x="2405" y="2822"/>
                  </a:lnTo>
                  <a:lnTo>
                    <a:pt x="2373" y="2843"/>
                  </a:lnTo>
                  <a:lnTo>
                    <a:pt x="2342" y="2863"/>
                  </a:lnTo>
                  <a:lnTo>
                    <a:pt x="2311" y="2882"/>
                  </a:lnTo>
                  <a:lnTo>
                    <a:pt x="2277" y="2900"/>
                  </a:lnTo>
                  <a:lnTo>
                    <a:pt x="2244" y="2917"/>
                  </a:lnTo>
                  <a:lnTo>
                    <a:pt x="2211" y="2933"/>
                  </a:lnTo>
                  <a:lnTo>
                    <a:pt x="2177" y="2949"/>
                  </a:lnTo>
                  <a:lnTo>
                    <a:pt x="2142" y="2965"/>
                  </a:lnTo>
                  <a:lnTo>
                    <a:pt x="2108" y="2979"/>
                  </a:lnTo>
                  <a:lnTo>
                    <a:pt x="2073" y="2992"/>
                  </a:lnTo>
                  <a:lnTo>
                    <a:pt x="2037" y="3005"/>
                  </a:lnTo>
                  <a:lnTo>
                    <a:pt x="2001" y="3017"/>
                  </a:lnTo>
                  <a:lnTo>
                    <a:pt x="1964" y="3028"/>
                  </a:lnTo>
                  <a:lnTo>
                    <a:pt x="1927" y="3037"/>
                  </a:lnTo>
                  <a:lnTo>
                    <a:pt x="1890" y="3046"/>
                  </a:lnTo>
                  <a:lnTo>
                    <a:pt x="1853" y="3054"/>
                  </a:lnTo>
                  <a:lnTo>
                    <a:pt x="1816" y="3062"/>
                  </a:lnTo>
                  <a:lnTo>
                    <a:pt x="1777" y="3069"/>
                  </a:lnTo>
                  <a:lnTo>
                    <a:pt x="1739" y="3074"/>
                  </a:lnTo>
                  <a:lnTo>
                    <a:pt x="1700" y="3078"/>
                  </a:lnTo>
                  <a:lnTo>
                    <a:pt x="1660" y="3082"/>
                  </a:lnTo>
                  <a:lnTo>
                    <a:pt x="1622" y="3083"/>
                  </a:lnTo>
                  <a:lnTo>
                    <a:pt x="1582" y="3086"/>
                  </a:lnTo>
                  <a:lnTo>
                    <a:pt x="1542" y="3086"/>
                  </a:lnTo>
                  <a:lnTo>
                    <a:pt x="1542" y="3086"/>
                  </a:lnTo>
                  <a:lnTo>
                    <a:pt x="1502" y="3086"/>
                  </a:lnTo>
                  <a:lnTo>
                    <a:pt x="1463" y="3083"/>
                  </a:lnTo>
                  <a:lnTo>
                    <a:pt x="1424" y="3082"/>
                  </a:lnTo>
                  <a:lnTo>
                    <a:pt x="1384" y="3078"/>
                  </a:lnTo>
                  <a:lnTo>
                    <a:pt x="1346" y="3074"/>
                  </a:lnTo>
                  <a:lnTo>
                    <a:pt x="1307" y="3069"/>
                  </a:lnTo>
                  <a:lnTo>
                    <a:pt x="1269" y="3062"/>
                  </a:lnTo>
                  <a:lnTo>
                    <a:pt x="1232" y="3054"/>
                  </a:lnTo>
                  <a:lnTo>
                    <a:pt x="1194" y="3046"/>
                  </a:lnTo>
                  <a:lnTo>
                    <a:pt x="1157" y="3037"/>
                  </a:lnTo>
                  <a:lnTo>
                    <a:pt x="1120" y="3028"/>
                  </a:lnTo>
                  <a:lnTo>
                    <a:pt x="1083" y="3017"/>
                  </a:lnTo>
                  <a:lnTo>
                    <a:pt x="1047" y="3005"/>
                  </a:lnTo>
                  <a:lnTo>
                    <a:pt x="1011" y="2992"/>
                  </a:lnTo>
                  <a:lnTo>
                    <a:pt x="977" y="2979"/>
                  </a:lnTo>
                  <a:lnTo>
                    <a:pt x="942" y="2965"/>
                  </a:lnTo>
                  <a:lnTo>
                    <a:pt x="908" y="2949"/>
                  </a:lnTo>
                  <a:lnTo>
                    <a:pt x="873" y="2933"/>
                  </a:lnTo>
                  <a:lnTo>
                    <a:pt x="840" y="2917"/>
                  </a:lnTo>
                  <a:lnTo>
                    <a:pt x="807" y="2900"/>
                  </a:lnTo>
                  <a:lnTo>
                    <a:pt x="775" y="2882"/>
                  </a:lnTo>
                  <a:lnTo>
                    <a:pt x="742" y="2863"/>
                  </a:lnTo>
                  <a:lnTo>
                    <a:pt x="711" y="2843"/>
                  </a:lnTo>
                  <a:lnTo>
                    <a:pt x="680" y="2822"/>
                  </a:lnTo>
                  <a:lnTo>
                    <a:pt x="649" y="2802"/>
                  </a:lnTo>
                  <a:lnTo>
                    <a:pt x="620" y="2779"/>
                  </a:lnTo>
                  <a:lnTo>
                    <a:pt x="589" y="2757"/>
                  </a:lnTo>
                  <a:lnTo>
                    <a:pt x="561" y="2734"/>
                  </a:lnTo>
                  <a:lnTo>
                    <a:pt x="532" y="2710"/>
                  </a:lnTo>
                  <a:lnTo>
                    <a:pt x="506" y="2685"/>
                  </a:lnTo>
                  <a:lnTo>
                    <a:pt x="478" y="2660"/>
                  </a:lnTo>
                  <a:lnTo>
                    <a:pt x="451" y="2635"/>
                  </a:lnTo>
                  <a:lnTo>
                    <a:pt x="426" y="2608"/>
                  </a:lnTo>
                  <a:lnTo>
                    <a:pt x="401" y="2580"/>
                  </a:lnTo>
                  <a:lnTo>
                    <a:pt x="376" y="2552"/>
                  </a:lnTo>
                  <a:lnTo>
                    <a:pt x="352" y="2525"/>
                  </a:lnTo>
                  <a:lnTo>
                    <a:pt x="329" y="2495"/>
                  </a:lnTo>
                  <a:lnTo>
                    <a:pt x="307" y="2466"/>
                  </a:lnTo>
                  <a:lnTo>
                    <a:pt x="284" y="2436"/>
                  </a:lnTo>
                  <a:lnTo>
                    <a:pt x="263" y="2406"/>
                  </a:lnTo>
                  <a:lnTo>
                    <a:pt x="243" y="2375"/>
                  </a:lnTo>
                  <a:lnTo>
                    <a:pt x="223" y="2343"/>
                  </a:lnTo>
                  <a:lnTo>
                    <a:pt x="204" y="2311"/>
                  </a:lnTo>
                  <a:lnTo>
                    <a:pt x="186" y="2279"/>
                  </a:lnTo>
                  <a:lnTo>
                    <a:pt x="169" y="2246"/>
                  </a:lnTo>
                  <a:lnTo>
                    <a:pt x="151" y="2213"/>
                  </a:lnTo>
                  <a:lnTo>
                    <a:pt x="135" y="2178"/>
                  </a:lnTo>
                  <a:lnTo>
                    <a:pt x="121" y="2144"/>
                  </a:lnTo>
                  <a:lnTo>
                    <a:pt x="106" y="2109"/>
                  </a:lnTo>
                  <a:lnTo>
                    <a:pt x="93" y="2073"/>
                  </a:lnTo>
                  <a:lnTo>
                    <a:pt x="81" y="2037"/>
                  </a:lnTo>
                  <a:lnTo>
                    <a:pt x="69" y="2002"/>
                  </a:lnTo>
                  <a:lnTo>
                    <a:pt x="58" y="1966"/>
                  </a:lnTo>
                  <a:lnTo>
                    <a:pt x="48" y="1929"/>
                  </a:lnTo>
                  <a:lnTo>
                    <a:pt x="40" y="1891"/>
                  </a:lnTo>
                  <a:lnTo>
                    <a:pt x="31" y="1854"/>
                  </a:lnTo>
                  <a:lnTo>
                    <a:pt x="24" y="1816"/>
                  </a:lnTo>
                  <a:lnTo>
                    <a:pt x="17" y="1779"/>
                  </a:lnTo>
                  <a:lnTo>
                    <a:pt x="12" y="1740"/>
                  </a:lnTo>
                  <a:lnTo>
                    <a:pt x="8" y="1702"/>
                  </a:lnTo>
                  <a:lnTo>
                    <a:pt x="4" y="1662"/>
                  </a:lnTo>
                  <a:lnTo>
                    <a:pt x="1" y="1622"/>
                  </a:lnTo>
                  <a:lnTo>
                    <a:pt x="0" y="1584"/>
                  </a:lnTo>
                  <a:lnTo>
                    <a:pt x="0" y="1544"/>
                  </a:lnTo>
                  <a:lnTo>
                    <a:pt x="0" y="154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45" name="Freeform 59"/>
            <p:cNvSpPr>
              <a:spLocks noEditPoints="1"/>
            </p:cNvSpPr>
            <p:nvPr/>
          </p:nvSpPr>
          <p:spPr bwMode="auto">
            <a:xfrm>
              <a:off x="8691820" y="1809029"/>
              <a:ext cx="839788" cy="868363"/>
            </a:xfrm>
            <a:custGeom>
              <a:avLst/>
              <a:gdLst>
                <a:gd name="T0" fmla="*/ 726 w 1059"/>
                <a:gd name="T1" fmla="*/ 179 h 1092"/>
                <a:gd name="T2" fmla="*/ 488 w 1059"/>
                <a:gd name="T3" fmla="*/ 26 h 1092"/>
                <a:gd name="T4" fmla="*/ 10 w 1059"/>
                <a:gd name="T5" fmla="*/ 4 h 1092"/>
                <a:gd name="T6" fmla="*/ 8 w 1059"/>
                <a:gd name="T7" fmla="*/ 40 h 1092"/>
                <a:gd name="T8" fmla="*/ 14 w 1059"/>
                <a:gd name="T9" fmla="*/ 252 h 1092"/>
                <a:gd name="T10" fmla="*/ 4 w 1059"/>
                <a:gd name="T11" fmla="*/ 287 h 1092"/>
                <a:gd name="T12" fmla="*/ 285 w 1059"/>
                <a:gd name="T13" fmla="*/ 344 h 1092"/>
                <a:gd name="T14" fmla="*/ 387 w 1059"/>
                <a:gd name="T15" fmla="*/ 682 h 1092"/>
                <a:gd name="T16" fmla="*/ 410 w 1059"/>
                <a:gd name="T17" fmla="*/ 706 h 1092"/>
                <a:gd name="T18" fmla="*/ 500 w 1059"/>
                <a:gd name="T19" fmla="*/ 649 h 1092"/>
                <a:gd name="T20" fmla="*/ 525 w 1059"/>
                <a:gd name="T21" fmla="*/ 410 h 1092"/>
                <a:gd name="T22" fmla="*/ 580 w 1059"/>
                <a:gd name="T23" fmla="*/ 345 h 1092"/>
                <a:gd name="T24" fmla="*/ 933 w 1059"/>
                <a:gd name="T25" fmla="*/ 555 h 1092"/>
                <a:gd name="T26" fmla="*/ 1055 w 1059"/>
                <a:gd name="T27" fmla="*/ 541 h 1092"/>
                <a:gd name="T28" fmla="*/ 922 w 1059"/>
                <a:gd name="T29" fmla="*/ 494 h 1092"/>
                <a:gd name="T30" fmla="*/ 568 w 1059"/>
                <a:gd name="T31" fmla="*/ 301 h 1092"/>
                <a:gd name="T32" fmla="*/ 487 w 1059"/>
                <a:gd name="T33" fmla="*/ 382 h 1092"/>
                <a:gd name="T34" fmla="*/ 456 w 1059"/>
                <a:gd name="T35" fmla="*/ 632 h 1092"/>
                <a:gd name="T36" fmla="*/ 422 w 1059"/>
                <a:gd name="T37" fmla="*/ 435 h 1092"/>
                <a:gd name="T38" fmla="*/ 322 w 1059"/>
                <a:gd name="T39" fmla="*/ 306 h 1092"/>
                <a:gd name="T40" fmla="*/ 301 w 1059"/>
                <a:gd name="T41" fmla="*/ 251 h 1092"/>
                <a:gd name="T42" fmla="*/ 472 w 1059"/>
                <a:gd name="T43" fmla="*/ 69 h 1092"/>
                <a:gd name="T44" fmla="*/ 694 w 1059"/>
                <a:gd name="T45" fmla="*/ 211 h 1092"/>
                <a:gd name="T46" fmla="*/ 751 w 1059"/>
                <a:gd name="T47" fmla="*/ 819 h 1092"/>
                <a:gd name="T48" fmla="*/ 728 w 1059"/>
                <a:gd name="T49" fmla="*/ 796 h 1092"/>
                <a:gd name="T50" fmla="*/ 756 w 1059"/>
                <a:gd name="T51" fmla="*/ 775 h 1092"/>
                <a:gd name="T52" fmla="*/ 793 w 1059"/>
                <a:gd name="T53" fmla="*/ 796 h 1092"/>
                <a:gd name="T54" fmla="*/ 812 w 1059"/>
                <a:gd name="T55" fmla="*/ 767 h 1092"/>
                <a:gd name="T56" fmla="*/ 772 w 1059"/>
                <a:gd name="T57" fmla="*/ 697 h 1092"/>
                <a:gd name="T58" fmla="*/ 738 w 1059"/>
                <a:gd name="T59" fmla="*/ 686 h 1092"/>
                <a:gd name="T60" fmla="*/ 702 w 1059"/>
                <a:gd name="T61" fmla="*/ 748 h 1092"/>
                <a:gd name="T62" fmla="*/ 703 w 1059"/>
                <a:gd name="T63" fmla="*/ 845 h 1092"/>
                <a:gd name="T64" fmla="*/ 769 w 1059"/>
                <a:gd name="T65" fmla="*/ 875 h 1092"/>
                <a:gd name="T66" fmla="*/ 760 w 1059"/>
                <a:gd name="T67" fmla="*/ 909 h 1092"/>
                <a:gd name="T68" fmla="*/ 726 w 1059"/>
                <a:gd name="T69" fmla="*/ 892 h 1092"/>
                <a:gd name="T70" fmla="*/ 691 w 1059"/>
                <a:gd name="T71" fmla="*/ 900 h 1092"/>
                <a:gd name="T72" fmla="*/ 728 w 1059"/>
                <a:gd name="T73" fmla="*/ 952 h 1092"/>
                <a:gd name="T74" fmla="*/ 751 w 1059"/>
                <a:gd name="T75" fmla="*/ 1001 h 1092"/>
                <a:gd name="T76" fmla="*/ 773 w 1059"/>
                <a:gd name="T77" fmla="*/ 952 h 1092"/>
                <a:gd name="T78" fmla="*/ 818 w 1059"/>
                <a:gd name="T79" fmla="*/ 888 h 1092"/>
                <a:gd name="T80" fmla="*/ 818 w 1059"/>
                <a:gd name="T81" fmla="*/ 601 h 1092"/>
                <a:gd name="T82" fmla="*/ 796 w 1059"/>
                <a:gd name="T83" fmla="*/ 547 h 1092"/>
                <a:gd name="T84" fmla="*/ 773 w 1059"/>
                <a:gd name="T85" fmla="*/ 593 h 1092"/>
                <a:gd name="T86" fmla="*/ 722 w 1059"/>
                <a:gd name="T87" fmla="*/ 507 h 1092"/>
                <a:gd name="T88" fmla="*/ 686 w 1059"/>
                <a:gd name="T89" fmla="*/ 511 h 1092"/>
                <a:gd name="T90" fmla="*/ 594 w 1059"/>
                <a:gd name="T91" fmla="*/ 648 h 1092"/>
                <a:gd name="T92" fmla="*/ 501 w 1059"/>
                <a:gd name="T93" fmla="*/ 820 h 1092"/>
                <a:gd name="T94" fmla="*/ 574 w 1059"/>
                <a:gd name="T95" fmla="*/ 1019 h 1092"/>
                <a:gd name="T96" fmla="*/ 776 w 1059"/>
                <a:gd name="T97" fmla="*/ 1091 h 1092"/>
                <a:gd name="T98" fmla="*/ 971 w 1059"/>
                <a:gd name="T99" fmla="*/ 961 h 1092"/>
                <a:gd name="T100" fmla="*/ 987 w 1059"/>
                <a:gd name="T101" fmla="*/ 760 h 1092"/>
                <a:gd name="T102" fmla="*/ 857 w 1059"/>
                <a:gd name="T103" fmla="*/ 616 h 1092"/>
                <a:gd name="T104" fmla="*/ 654 w 1059"/>
                <a:gd name="T105" fmla="*/ 1022 h 1092"/>
                <a:gd name="T106" fmla="*/ 548 w 1059"/>
                <a:gd name="T107" fmla="*/ 863 h 1092"/>
                <a:gd name="T108" fmla="*/ 606 w 1059"/>
                <a:gd name="T109" fmla="*/ 697 h 1092"/>
                <a:gd name="T110" fmla="*/ 772 w 1059"/>
                <a:gd name="T111" fmla="*/ 638 h 1092"/>
                <a:gd name="T112" fmla="*/ 931 w 1059"/>
                <a:gd name="T113" fmla="*/ 744 h 1092"/>
                <a:gd name="T114" fmla="*/ 939 w 1059"/>
                <a:gd name="T115" fmla="*/ 921 h 1092"/>
                <a:gd name="T116" fmla="*/ 792 w 1059"/>
                <a:gd name="T117" fmla="*/ 1043 h 1092"/>
                <a:gd name="T118" fmla="*/ 630 w 1059"/>
                <a:gd name="T119" fmla="*/ 417 h 1092"/>
                <a:gd name="T120" fmla="*/ 596 w 1059"/>
                <a:gd name="T121" fmla="*/ 419 h 1092"/>
                <a:gd name="T122" fmla="*/ 602 w 1059"/>
                <a:gd name="T123" fmla="*/ 565 h 1092"/>
                <a:gd name="T124" fmla="*/ 635 w 1059"/>
                <a:gd name="T125" fmla="*/ 555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9" h="1092">
                  <a:moveTo>
                    <a:pt x="91" y="159"/>
                  </a:moveTo>
                  <a:lnTo>
                    <a:pt x="91" y="206"/>
                  </a:lnTo>
                  <a:lnTo>
                    <a:pt x="136" y="206"/>
                  </a:lnTo>
                  <a:lnTo>
                    <a:pt x="136" y="159"/>
                  </a:lnTo>
                  <a:lnTo>
                    <a:pt x="91" y="159"/>
                  </a:lnTo>
                  <a:close/>
                  <a:moveTo>
                    <a:pt x="1052" y="514"/>
                  </a:moveTo>
                  <a:lnTo>
                    <a:pt x="1052" y="514"/>
                  </a:lnTo>
                  <a:lnTo>
                    <a:pt x="906" y="365"/>
                  </a:lnTo>
                  <a:lnTo>
                    <a:pt x="726" y="179"/>
                  </a:lnTo>
                  <a:lnTo>
                    <a:pt x="726" y="179"/>
                  </a:lnTo>
                  <a:lnTo>
                    <a:pt x="695" y="150"/>
                  </a:lnTo>
                  <a:lnTo>
                    <a:pt x="676" y="134"/>
                  </a:lnTo>
                  <a:lnTo>
                    <a:pt x="658" y="119"/>
                  </a:lnTo>
                  <a:lnTo>
                    <a:pt x="638" y="103"/>
                  </a:lnTo>
                  <a:lnTo>
                    <a:pt x="617" y="89"/>
                  </a:lnTo>
                  <a:lnTo>
                    <a:pt x="594" y="74"/>
                  </a:lnTo>
                  <a:lnTo>
                    <a:pt x="570" y="61"/>
                  </a:lnTo>
                  <a:lnTo>
                    <a:pt x="544" y="49"/>
                  </a:lnTo>
                  <a:lnTo>
                    <a:pt x="517" y="37"/>
                  </a:lnTo>
                  <a:lnTo>
                    <a:pt x="488" y="26"/>
                  </a:lnTo>
                  <a:lnTo>
                    <a:pt x="457" y="17"/>
                  </a:lnTo>
                  <a:lnTo>
                    <a:pt x="426" y="10"/>
                  </a:lnTo>
                  <a:lnTo>
                    <a:pt x="391" y="5"/>
                  </a:lnTo>
                  <a:lnTo>
                    <a:pt x="357" y="1"/>
                  </a:lnTo>
                  <a:lnTo>
                    <a:pt x="3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1"/>
                  </a:lnTo>
                  <a:lnTo>
                    <a:pt x="14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1" y="18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8" y="40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18" y="45"/>
                  </a:lnTo>
                  <a:lnTo>
                    <a:pt x="24" y="46"/>
                  </a:lnTo>
                  <a:lnTo>
                    <a:pt x="183" y="46"/>
                  </a:lnTo>
                  <a:lnTo>
                    <a:pt x="183" y="251"/>
                  </a:lnTo>
                  <a:lnTo>
                    <a:pt x="24" y="251"/>
                  </a:lnTo>
                  <a:lnTo>
                    <a:pt x="24" y="251"/>
                  </a:lnTo>
                  <a:lnTo>
                    <a:pt x="18" y="251"/>
                  </a:lnTo>
                  <a:lnTo>
                    <a:pt x="14" y="252"/>
                  </a:lnTo>
                  <a:lnTo>
                    <a:pt x="10" y="255"/>
                  </a:lnTo>
                  <a:lnTo>
                    <a:pt x="8" y="257"/>
                  </a:lnTo>
                  <a:lnTo>
                    <a:pt x="4" y="260"/>
                  </a:lnTo>
                  <a:lnTo>
                    <a:pt x="2" y="264"/>
                  </a:lnTo>
                  <a:lnTo>
                    <a:pt x="1" y="269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1" y="279"/>
                  </a:lnTo>
                  <a:lnTo>
                    <a:pt x="2" y="283"/>
                  </a:lnTo>
                  <a:lnTo>
                    <a:pt x="4" y="287"/>
                  </a:lnTo>
                  <a:lnTo>
                    <a:pt x="8" y="289"/>
                  </a:lnTo>
                  <a:lnTo>
                    <a:pt x="10" y="292"/>
                  </a:lnTo>
                  <a:lnTo>
                    <a:pt x="14" y="295"/>
                  </a:lnTo>
                  <a:lnTo>
                    <a:pt x="18" y="296"/>
                  </a:lnTo>
                  <a:lnTo>
                    <a:pt x="24" y="296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77" y="313"/>
                  </a:lnTo>
                  <a:lnTo>
                    <a:pt x="280" y="329"/>
                  </a:lnTo>
                  <a:lnTo>
                    <a:pt x="285" y="344"/>
                  </a:lnTo>
                  <a:lnTo>
                    <a:pt x="290" y="358"/>
                  </a:lnTo>
                  <a:lnTo>
                    <a:pt x="297" y="371"/>
                  </a:lnTo>
                  <a:lnTo>
                    <a:pt x="304" y="385"/>
                  </a:lnTo>
                  <a:lnTo>
                    <a:pt x="312" y="395"/>
                  </a:lnTo>
                  <a:lnTo>
                    <a:pt x="319" y="407"/>
                  </a:lnTo>
                  <a:lnTo>
                    <a:pt x="337" y="427"/>
                  </a:lnTo>
                  <a:lnTo>
                    <a:pt x="354" y="443"/>
                  </a:lnTo>
                  <a:lnTo>
                    <a:pt x="371" y="458"/>
                  </a:lnTo>
                  <a:lnTo>
                    <a:pt x="387" y="468"/>
                  </a:lnTo>
                  <a:lnTo>
                    <a:pt x="387" y="682"/>
                  </a:lnTo>
                  <a:lnTo>
                    <a:pt x="387" y="682"/>
                  </a:lnTo>
                  <a:lnTo>
                    <a:pt x="387" y="687"/>
                  </a:lnTo>
                  <a:lnTo>
                    <a:pt x="388" y="691"/>
                  </a:lnTo>
                  <a:lnTo>
                    <a:pt x="391" y="695"/>
                  </a:lnTo>
                  <a:lnTo>
                    <a:pt x="394" y="699"/>
                  </a:lnTo>
                  <a:lnTo>
                    <a:pt x="396" y="702"/>
                  </a:lnTo>
                  <a:lnTo>
                    <a:pt x="400" y="703"/>
                  </a:lnTo>
                  <a:lnTo>
                    <a:pt x="404" y="705"/>
                  </a:lnTo>
                  <a:lnTo>
                    <a:pt x="410" y="706"/>
                  </a:lnTo>
                  <a:lnTo>
                    <a:pt x="410" y="706"/>
                  </a:lnTo>
                  <a:lnTo>
                    <a:pt x="419" y="705"/>
                  </a:lnTo>
                  <a:lnTo>
                    <a:pt x="428" y="703"/>
                  </a:lnTo>
                  <a:lnTo>
                    <a:pt x="438" y="701"/>
                  </a:lnTo>
                  <a:lnTo>
                    <a:pt x="447" y="697"/>
                  </a:lnTo>
                  <a:lnTo>
                    <a:pt x="457" y="691"/>
                  </a:lnTo>
                  <a:lnTo>
                    <a:pt x="467" y="685"/>
                  </a:lnTo>
                  <a:lnTo>
                    <a:pt x="476" y="677"/>
                  </a:lnTo>
                  <a:lnTo>
                    <a:pt x="484" y="669"/>
                  </a:lnTo>
                  <a:lnTo>
                    <a:pt x="492" y="660"/>
                  </a:lnTo>
                  <a:lnTo>
                    <a:pt x="500" y="649"/>
                  </a:lnTo>
                  <a:lnTo>
                    <a:pt x="507" y="638"/>
                  </a:lnTo>
                  <a:lnTo>
                    <a:pt x="512" y="626"/>
                  </a:lnTo>
                  <a:lnTo>
                    <a:pt x="517" y="613"/>
                  </a:lnTo>
                  <a:lnTo>
                    <a:pt x="520" y="600"/>
                  </a:lnTo>
                  <a:lnTo>
                    <a:pt x="523" y="584"/>
                  </a:lnTo>
                  <a:lnTo>
                    <a:pt x="524" y="569"/>
                  </a:lnTo>
                  <a:lnTo>
                    <a:pt x="524" y="433"/>
                  </a:lnTo>
                  <a:lnTo>
                    <a:pt x="524" y="433"/>
                  </a:lnTo>
                  <a:lnTo>
                    <a:pt x="524" y="422"/>
                  </a:lnTo>
                  <a:lnTo>
                    <a:pt x="525" y="410"/>
                  </a:lnTo>
                  <a:lnTo>
                    <a:pt x="529" y="398"/>
                  </a:lnTo>
                  <a:lnTo>
                    <a:pt x="533" y="386"/>
                  </a:lnTo>
                  <a:lnTo>
                    <a:pt x="538" y="375"/>
                  </a:lnTo>
                  <a:lnTo>
                    <a:pt x="545" y="365"/>
                  </a:lnTo>
                  <a:lnTo>
                    <a:pt x="553" y="357"/>
                  </a:lnTo>
                  <a:lnTo>
                    <a:pt x="561" y="350"/>
                  </a:lnTo>
                  <a:lnTo>
                    <a:pt x="561" y="350"/>
                  </a:lnTo>
                  <a:lnTo>
                    <a:pt x="568" y="348"/>
                  </a:lnTo>
                  <a:lnTo>
                    <a:pt x="573" y="346"/>
                  </a:lnTo>
                  <a:lnTo>
                    <a:pt x="580" y="345"/>
                  </a:lnTo>
                  <a:lnTo>
                    <a:pt x="586" y="345"/>
                  </a:lnTo>
                  <a:lnTo>
                    <a:pt x="594" y="346"/>
                  </a:lnTo>
                  <a:lnTo>
                    <a:pt x="601" y="349"/>
                  </a:lnTo>
                  <a:lnTo>
                    <a:pt x="617" y="357"/>
                  </a:lnTo>
                  <a:lnTo>
                    <a:pt x="617" y="357"/>
                  </a:lnTo>
                  <a:lnTo>
                    <a:pt x="690" y="401"/>
                  </a:lnTo>
                  <a:lnTo>
                    <a:pt x="765" y="447"/>
                  </a:lnTo>
                  <a:lnTo>
                    <a:pt x="897" y="532"/>
                  </a:lnTo>
                  <a:lnTo>
                    <a:pt x="933" y="555"/>
                  </a:lnTo>
                  <a:lnTo>
                    <a:pt x="933" y="555"/>
                  </a:lnTo>
                  <a:lnTo>
                    <a:pt x="949" y="564"/>
                  </a:lnTo>
                  <a:lnTo>
                    <a:pt x="964" y="571"/>
                  </a:lnTo>
                  <a:lnTo>
                    <a:pt x="980" y="573"/>
                  </a:lnTo>
                  <a:lnTo>
                    <a:pt x="995" y="573"/>
                  </a:lnTo>
                  <a:lnTo>
                    <a:pt x="1010" y="571"/>
                  </a:lnTo>
                  <a:lnTo>
                    <a:pt x="1024" y="565"/>
                  </a:lnTo>
                  <a:lnTo>
                    <a:pt x="1039" y="557"/>
                  </a:lnTo>
                  <a:lnTo>
                    <a:pt x="1052" y="545"/>
                  </a:lnTo>
                  <a:lnTo>
                    <a:pt x="1052" y="545"/>
                  </a:lnTo>
                  <a:lnTo>
                    <a:pt x="1055" y="541"/>
                  </a:lnTo>
                  <a:lnTo>
                    <a:pt x="1056" y="537"/>
                  </a:lnTo>
                  <a:lnTo>
                    <a:pt x="1057" y="533"/>
                  </a:lnTo>
                  <a:lnTo>
                    <a:pt x="1059" y="529"/>
                  </a:lnTo>
                  <a:lnTo>
                    <a:pt x="1057" y="525"/>
                  </a:lnTo>
                  <a:lnTo>
                    <a:pt x="1056" y="521"/>
                  </a:lnTo>
                  <a:lnTo>
                    <a:pt x="1055" y="517"/>
                  </a:lnTo>
                  <a:lnTo>
                    <a:pt x="1052" y="514"/>
                  </a:lnTo>
                  <a:lnTo>
                    <a:pt x="1052" y="514"/>
                  </a:lnTo>
                  <a:close/>
                  <a:moveTo>
                    <a:pt x="956" y="516"/>
                  </a:moveTo>
                  <a:lnTo>
                    <a:pt x="922" y="494"/>
                  </a:lnTo>
                  <a:lnTo>
                    <a:pt x="922" y="494"/>
                  </a:lnTo>
                  <a:lnTo>
                    <a:pt x="789" y="409"/>
                  </a:lnTo>
                  <a:lnTo>
                    <a:pt x="714" y="361"/>
                  </a:lnTo>
                  <a:lnTo>
                    <a:pt x="639" y="317"/>
                  </a:lnTo>
                  <a:lnTo>
                    <a:pt x="639" y="317"/>
                  </a:lnTo>
                  <a:lnTo>
                    <a:pt x="623" y="309"/>
                  </a:lnTo>
                  <a:lnTo>
                    <a:pt x="607" y="304"/>
                  </a:lnTo>
                  <a:lnTo>
                    <a:pt x="593" y="300"/>
                  </a:lnTo>
                  <a:lnTo>
                    <a:pt x="580" y="300"/>
                  </a:lnTo>
                  <a:lnTo>
                    <a:pt x="568" y="301"/>
                  </a:lnTo>
                  <a:lnTo>
                    <a:pt x="557" y="304"/>
                  </a:lnTo>
                  <a:lnTo>
                    <a:pt x="548" y="306"/>
                  </a:lnTo>
                  <a:lnTo>
                    <a:pt x="538" y="312"/>
                  </a:lnTo>
                  <a:lnTo>
                    <a:pt x="538" y="312"/>
                  </a:lnTo>
                  <a:lnTo>
                    <a:pt x="530" y="316"/>
                  </a:lnTo>
                  <a:lnTo>
                    <a:pt x="524" y="321"/>
                  </a:lnTo>
                  <a:lnTo>
                    <a:pt x="512" y="334"/>
                  </a:lnTo>
                  <a:lnTo>
                    <a:pt x="501" y="349"/>
                  </a:lnTo>
                  <a:lnTo>
                    <a:pt x="492" y="365"/>
                  </a:lnTo>
                  <a:lnTo>
                    <a:pt x="487" y="382"/>
                  </a:lnTo>
                  <a:lnTo>
                    <a:pt x="481" y="399"/>
                  </a:lnTo>
                  <a:lnTo>
                    <a:pt x="479" y="417"/>
                  </a:lnTo>
                  <a:lnTo>
                    <a:pt x="477" y="433"/>
                  </a:lnTo>
                  <a:lnTo>
                    <a:pt x="477" y="569"/>
                  </a:lnTo>
                  <a:lnTo>
                    <a:pt x="477" y="569"/>
                  </a:lnTo>
                  <a:lnTo>
                    <a:pt x="477" y="584"/>
                  </a:lnTo>
                  <a:lnTo>
                    <a:pt x="473" y="598"/>
                  </a:lnTo>
                  <a:lnTo>
                    <a:pt x="469" y="610"/>
                  </a:lnTo>
                  <a:lnTo>
                    <a:pt x="463" y="622"/>
                  </a:lnTo>
                  <a:lnTo>
                    <a:pt x="456" y="632"/>
                  </a:lnTo>
                  <a:lnTo>
                    <a:pt x="448" y="640"/>
                  </a:lnTo>
                  <a:lnTo>
                    <a:pt x="440" y="646"/>
                  </a:lnTo>
                  <a:lnTo>
                    <a:pt x="432" y="653"/>
                  </a:lnTo>
                  <a:lnTo>
                    <a:pt x="432" y="455"/>
                  </a:lnTo>
                  <a:lnTo>
                    <a:pt x="432" y="455"/>
                  </a:lnTo>
                  <a:lnTo>
                    <a:pt x="431" y="450"/>
                  </a:lnTo>
                  <a:lnTo>
                    <a:pt x="430" y="444"/>
                  </a:lnTo>
                  <a:lnTo>
                    <a:pt x="426" y="439"/>
                  </a:lnTo>
                  <a:lnTo>
                    <a:pt x="422" y="435"/>
                  </a:lnTo>
                  <a:lnTo>
                    <a:pt x="422" y="435"/>
                  </a:lnTo>
                  <a:lnTo>
                    <a:pt x="408" y="427"/>
                  </a:lnTo>
                  <a:lnTo>
                    <a:pt x="392" y="415"/>
                  </a:lnTo>
                  <a:lnTo>
                    <a:pt x="375" y="401"/>
                  </a:lnTo>
                  <a:lnTo>
                    <a:pt x="358" y="382"/>
                  </a:lnTo>
                  <a:lnTo>
                    <a:pt x="350" y="371"/>
                  </a:lnTo>
                  <a:lnTo>
                    <a:pt x="343" y="361"/>
                  </a:lnTo>
                  <a:lnTo>
                    <a:pt x="337" y="348"/>
                  </a:lnTo>
                  <a:lnTo>
                    <a:pt x="330" y="336"/>
                  </a:lnTo>
                  <a:lnTo>
                    <a:pt x="326" y="321"/>
                  </a:lnTo>
                  <a:lnTo>
                    <a:pt x="322" y="306"/>
                  </a:lnTo>
                  <a:lnTo>
                    <a:pt x="319" y="291"/>
                  </a:lnTo>
                  <a:lnTo>
                    <a:pt x="318" y="273"/>
                  </a:lnTo>
                  <a:lnTo>
                    <a:pt x="318" y="273"/>
                  </a:lnTo>
                  <a:lnTo>
                    <a:pt x="318" y="269"/>
                  </a:lnTo>
                  <a:lnTo>
                    <a:pt x="317" y="264"/>
                  </a:lnTo>
                  <a:lnTo>
                    <a:pt x="314" y="260"/>
                  </a:lnTo>
                  <a:lnTo>
                    <a:pt x="312" y="257"/>
                  </a:lnTo>
                  <a:lnTo>
                    <a:pt x="309" y="255"/>
                  </a:lnTo>
                  <a:lnTo>
                    <a:pt x="305" y="252"/>
                  </a:lnTo>
                  <a:lnTo>
                    <a:pt x="301" y="251"/>
                  </a:lnTo>
                  <a:lnTo>
                    <a:pt x="296" y="251"/>
                  </a:lnTo>
                  <a:lnTo>
                    <a:pt x="228" y="251"/>
                  </a:lnTo>
                  <a:lnTo>
                    <a:pt x="228" y="46"/>
                  </a:lnTo>
                  <a:lnTo>
                    <a:pt x="318" y="46"/>
                  </a:lnTo>
                  <a:lnTo>
                    <a:pt x="318" y="46"/>
                  </a:lnTo>
                  <a:lnTo>
                    <a:pt x="353" y="46"/>
                  </a:lnTo>
                  <a:lnTo>
                    <a:pt x="384" y="50"/>
                  </a:lnTo>
                  <a:lnTo>
                    <a:pt x="415" y="54"/>
                  </a:lnTo>
                  <a:lnTo>
                    <a:pt x="444" y="61"/>
                  </a:lnTo>
                  <a:lnTo>
                    <a:pt x="472" y="69"/>
                  </a:lnTo>
                  <a:lnTo>
                    <a:pt x="499" y="78"/>
                  </a:lnTo>
                  <a:lnTo>
                    <a:pt x="524" y="89"/>
                  </a:lnTo>
                  <a:lnTo>
                    <a:pt x="546" y="99"/>
                  </a:lnTo>
                  <a:lnTo>
                    <a:pt x="569" y="113"/>
                  </a:lnTo>
                  <a:lnTo>
                    <a:pt x="590" y="125"/>
                  </a:lnTo>
                  <a:lnTo>
                    <a:pt x="610" y="139"/>
                  </a:lnTo>
                  <a:lnTo>
                    <a:pt x="629" y="152"/>
                  </a:lnTo>
                  <a:lnTo>
                    <a:pt x="646" y="167"/>
                  </a:lnTo>
                  <a:lnTo>
                    <a:pt x="663" y="182"/>
                  </a:lnTo>
                  <a:lnTo>
                    <a:pt x="694" y="211"/>
                  </a:lnTo>
                  <a:lnTo>
                    <a:pt x="694" y="211"/>
                  </a:lnTo>
                  <a:lnTo>
                    <a:pt x="840" y="361"/>
                  </a:lnTo>
                  <a:lnTo>
                    <a:pt x="1000" y="527"/>
                  </a:lnTo>
                  <a:lnTo>
                    <a:pt x="1000" y="527"/>
                  </a:lnTo>
                  <a:lnTo>
                    <a:pt x="992" y="528"/>
                  </a:lnTo>
                  <a:lnTo>
                    <a:pt x="982" y="528"/>
                  </a:lnTo>
                  <a:lnTo>
                    <a:pt x="970" y="524"/>
                  </a:lnTo>
                  <a:lnTo>
                    <a:pt x="956" y="516"/>
                  </a:lnTo>
                  <a:lnTo>
                    <a:pt x="956" y="516"/>
                  </a:lnTo>
                  <a:close/>
                  <a:moveTo>
                    <a:pt x="751" y="819"/>
                  </a:moveTo>
                  <a:lnTo>
                    <a:pt x="751" y="819"/>
                  </a:lnTo>
                  <a:lnTo>
                    <a:pt x="745" y="819"/>
                  </a:lnTo>
                  <a:lnTo>
                    <a:pt x="741" y="817"/>
                  </a:lnTo>
                  <a:lnTo>
                    <a:pt x="738" y="815"/>
                  </a:lnTo>
                  <a:lnTo>
                    <a:pt x="735" y="812"/>
                  </a:lnTo>
                  <a:lnTo>
                    <a:pt x="732" y="810"/>
                  </a:lnTo>
                  <a:lnTo>
                    <a:pt x="730" y="806"/>
                  </a:lnTo>
                  <a:lnTo>
                    <a:pt x="728" y="802"/>
                  </a:lnTo>
                  <a:lnTo>
                    <a:pt x="728" y="796"/>
                  </a:lnTo>
                  <a:lnTo>
                    <a:pt x="728" y="796"/>
                  </a:lnTo>
                  <a:lnTo>
                    <a:pt x="728" y="792"/>
                  </a:lnTo>
                  <a:lnTo>
                    <a:pt x="730" y="788"/>
                  </a:lnTo>
                  <a:lnTo>
                    <a:pt x="732" y="784"/>
                  </a:lnTo>
                  <a:lnTo>
                    <a:pt x="735" y="780"/>
                  </a:lnTo>
                  <a:lnTo>
                    <a:pt x="738" y="778"/>
                  </a:lnTo>
                  <a:lnTo>
                    <a:pt x="741" y="775"/>
                  </a:lnTo>
                  <a:lnTo>
                    <a:pt x="745" y="774"/>
                  </a:lnTo>
                  <a:lnTo>
                    <a:pt x="751" y="774"/>
                  </a:lnTo>
                  <a:lnTo>
                    <a:pt x="751" y="774"/>
                  </a:lnTo>
                  <a:lnTo>
                    <a:pt x="756" y="775"/>
                  </a:lnTo>
                  <a:lnTo>
                    <a:pt x="763" y="776"/>
                  </a:lnTo>
                  <a:lnTo>
                    <a:pt x="767" y="780"/>
                  </a:lnTo>
                  <a:lnTo>
                    <a:pt x="771" y="786"/>
                  </a:lnTo>
                  <a:lnTo>
                    <a:pt x="771" y="786"/>
                  </a:lnTo>
                  <a:lnTo>
                    <a:pt x="773" y="788"/>
                  </a:lnTo>
                  <a:lnTo>
                    <a:pt x="776" y="792"/>
                  </a:lnTo>
                  <a:lnTo>
                    <a:pt x="780" y="794"/>
                  </a:lnTo>
                  <a:lnTo>
                    <a:pt x="784" y="796"/>
                  </a:lnTo>
                  <a:lnTo>
                    <a:pt x="788" y="796"/>
                  </a:lnTo>
                  <a:lnTo>
                    <a:pt x="793" y="796"/>
                  </a:lnTo>
                  <a:lnTo>
                    <a:pt x="797" y="795"/>
                  </a:lnTo>
                  <a:lnTo>
                    <a:pt x="801" y="794"/>
                  </a:lnTo>
                  <a:lnTo>
                    <a:pt x="801" y="794"/>
                  </a:lnTo>
                  <a:lnTo>
                    <a:pt x="805" y="791"/>
                  </a:lnTo>
                  <a:lnTo>
                    <a:pt x="808" y="787"/>
                  </a:lnTo>
                  <a:lnTo>
                    <a:pt x="811" y="784"/>
                  </a:lnTo>
                  <a:lnTo>
                    <a:pt x="812" y="779"/>
                  </a:lnTo>
                  <a:lnTo>
                    <a:pt x="813" y="775"/>
                  </a:lnTo>
                  <a:lnTo>
                    <a:pt x="813" y="771"/>
                  </a:lnTo>
                  <a:lnTo>
                    <a:pt x="812" y="767"/>
                  </a:lnTo>
                  <a:lnTo>
                    <a:pt x="809" y="762"/>
                  </a:lnTo>
                  <a:lnTo>
                    <a:pt x="809" y="762"/>
                  </a:lnTo>
                  <a:lnTo>
                    <a:pt x="803" y="752"/>
                  </a:lnTo>
                  <a:lnTo>
                    <a:pt x="795" y="744"/>
                  </a:lnTo>
                  <a:lnTo>
                    <a:pt x="784" y="738"/>
                  </a:lnTo>
                  <a:lnTo>
                    <a:pt x="773" y="733"/>
                  </a:lnTo>
                  <a:lnTo>
                    <a:pt x="773" y="706"/>
                  </a:lnTo>
                  <a:lnTo>
                    <a:pt x="773" y="706"/>
                  </a:lnTo>
                  <a:lnTo>
                    <a:pt x="773" y="701"/>
                  </a:lnTo>
                  <a:lnTo>
                    <a:pt x="772" y="697"/>
                  </a:lnTo>
                  <a:lnTo>
                    <a:pt x="769" y="693"/>
                  </a:lnTo>
                  <a:lnTo>
                    <a:pt x="767" y="690"/>
                  </a:lnTo>
                  <a:lnTo>
                    <a:pt x="764" y="686"/>
                  </a:lnTo>
                  <a:lnTo>
                    <a:pt x="760" y="685"/>
                  </a:lnTo>
                  <a:lnTo>
                    <a:pt x="755" y="683"/>
                  </a:lnTo>
                  <a:lnTo>
                    <a:pt x="751" y="682"/>
                  </a:lnTo>
                  <a:lnTo>
                    <a:pt x="751" y="682"/>
                  </a:lnTo>
                  <a:lnTo>
                    <a:pt x="745" y="683"/>
                  </a:lnTo>
                  <a:lnTo>
                    <a:pt x="741" y="685"/>
                  </a:lnTo>
                  <a:lnTo>
                    <a:pt x="738" y="686"/>
                  </a:lnTo>
                  <a:lnTo>
                    <a:pt x="735" y="690"/>
                  </a:lnTo>
                  <a:lnTo>
                    <a:pt x="732" y="693"/>
                  </a:lnTo>
                  <a:lnTo>
                    <a:pt x="730" y="697"/>
                  </a:lnTo>
                  <a:lnTo>
                    <a:pt x="728" y="701"/>
                  </a:lnTo>
                  <a:lnTo>
                    <a:pt x="728" y="706"/>
                  </a:lnTo>
                  <a:lnTo>
                    <a:pt x="728" y="733"/>
                  </a:lnTo>
                  <a:lnTo>
                    <a:pt x="728" y="733"/>
                  </a:lnTo>
                  <a:lnTo>
                    <a:pt x="719" y="737"/>
                  </a:lnTo>
                  <a:lnTo>
                    <a:pt x="710" y="742"/>
                  </a:lnTo>
                  <a:lnTo>
                    <a:pt x="702" y="748"/>
                  </a:lnTo>
                  <a:lnTo>
                    <a:pt x="695" y="756"/>
                  </a:lnTo>
                  <a:lnTo>
                    <a:pt x="690" y="766"/>
                  </a:lnTo>
                  <a:lnTo>
                    <a:pt x="686" y="775"/>
                  </a:lnTo>
                  <a:lnTo>
                    <a:pt x="683" y="786"/>
                  </a:lnTo>
                  <a:lnTo>
                    <a:pt x="683" y="796"/>
                  </a:lnTo>
                  <a:lnTo>
                    <a:pt x="683" y="796"/>
                  </a:lnTo>
                  <a:lnTo>
                    <a:pt x="684" y="811"/>
                  </a:lnTo>
                  <a:lnTo>
                    <a:pt x="688" y="823"/>
                  </a:lnTo>
                  <a:lnTo>
                    <a:pt x="694" y="835"/>
                  </a:lnTo>
                  <a:lnTo>
                    <a:pt x="703" y="845"/>
                  </a:lnTo>
                  <a:lnTo>
                    <a:pt x="712" y="853"/>
                  </a:lnTo>
                  <a:lnTo>
                    <a:pt x="724" y="860"/>
                  </a:lnTo>
                  <a:lnTo>
                    <a:pt x="738" y="864"/>
                  </a:lnTo>
                  <a:lnTo>
                    <a:pt x="751" y="865"/>
                  </a:lnTo>
                  <a:lnTo>
                    <a:pt x="751" y="865"/>
                  </a:lnTo>
                  <a:lnTo>
                    <a:pt x="755" y="865"/>
                  </a:lnTo>
                  <a:lnTo>
                    <a:pt x="760" y="867"/>
                  </a:lnTo>
                  <a:lnTo>
                    <a:pt x="764" y="869"/>
                  </a:lnTo>
                  <a:lnTo>
                    <a:pt x="767" y="872"/>
                  </a:lnTo>
                  <a:lnTo>
                    <a:pt x="769" y="875"/>
                  </a:lnTo>
                  <a:lnTo>
                    <a:pt x="772" y="879"/>
                  </a:lnTo>
                  <a:lnTo>
                    <a:pt x="773" y="883"/>
                  </a:lnTo>
                  <a:lnTo>
                    <a:pt x="773" y="888"/>
                  </a:lnTo>
                  <a:lnTo>
                    <a:pt x="773" y="888"/>
                  </a:lnTo>
                  <a:lnTo>
                    <a:pt x="773" y="892"/>
                  </a:lnTo>
                  <a:lnTo>
                    <a:pt x="772" y="896"/>
                  </a:lnTo>
                  <a:lnTo>
                    <a:pt x="769" y="900"/>
                  </a:lnTo>
                  <a:lnTo>
                    <a:pt x="767" y="904"/>
                  </a:lnTo>
                  <a:lnTo>
                    <a:pt x="764" y="906"/>
                  </a:lnTo>
                  <a:lnTo>
                    <a:pt x="760" y="909"/>
                  </a:lnTo>
                  <a:lnTo>
                    <a:pt x="755" y="910"/>
                  </a:lnTo>
                  <a:lnTo>
                    <a:pt x="751" y="910"/>
                  </a:lnTo>
                  <a:lnTo>
                    <a:pt x="751" y="910"/>
                  </a:lnTo>
                  <a:lnTo>
                    <a:pt x="744" y="909"/>
                  </a:lnTo>
                  <a:lnTo>
                    <a:pt x="739" y="908"/>
                  </a:lnTo>
                  <a:lnTo>
                    <a:pt x="735" y="904"/>
                  </a:lnTo>
                  <a:lnTo>
                    <a:pt x="731" y="898"/>
                  </a:lnTo>
                  <a:lnTo>
                    <a:pt x="731" y="898"/>
                  </a:lnTo>
                  <a:lnTo>
                    <a:pt x="728" y="894"/>
                  </a:lnTo>
                  <a:lnTo>
                    <a:pt x="726" y="892"/>
                  </a:lnTo>
                  <a:lnTo>
                    <a:pt x="722" y="889"/>
                  </a:lnTo>
                  <a:lnTo>
                    <a:pt x="718" y="888"/>
                  </a:lnTo>
                  <a:lnTo>
                    <a:pt x="712" y="888"/>
                  </a:lnTo>
                  <a:lnTo>
                    <a:pt x="708" y="888"/>
                  </a:lnTo>
                  <a:lnTo>
                    <a:pt x="704" y="889"/>
                  </a:lnTo>
                  <a:lnTo>
                    <a:pt x="700" y="890"/>
                  </a:lnTo>
                  <a:lnTo>
                    <a:pt x="700" y="890"/>
                  </a:lnTo>
                  <a:lnTo>
                    <a:pt x="696" y="893"/>
                  </a:lnTo>
                  <a:lnTo>
                    <a:pt x="694" y="897"/>
                  </a:lnTo>
                  <a:lnTo>
                    <a:pt x="691" y="900"/>
                  </a:lnTo>
                  <a:lnTo>
                    <a:pt x="690" y="904"/>
                  </a:lnTo>
                  <a:lnTo>
                    <a:pt x="688" y="909"/>
                  </a:lnTo>
                  <a:lnTo>
                    <a:pt x="688" y="913"/>
                  </a:lnTo>
                  <a:lnTo>
                    <a:pt x="690" y="917"/>
                  </a:lnTo>
                  <a:lnTo>
                    <a:pt x="691" y="921"/>
                  </a:lnTo>
                  <a:lnTo>
                    <a:pt x="691" y="921"/>
                  </a:lnTo>
                  <a:lnTo>
                    <a:pt x="699" y="932"/>
                  </a:lnTo>
                  <a:lnTo>
                    <a:pt x="707" y="940"/>
                  </a:lnTo>
                  <a:lnTo>
                    <a:pt x="718" y="946"/>
                  </a:lnTo>
                  <a:lnTo>
                    <a:pt x="728" y="952"/>
                  </a:lnTo>
                  <a:lnTo>
                    <a:pt x="728" y="978"/>
                  </a:lnTo>
                  <a:lnTo>
                    <a:pt x="728" y="978"/>
                  </a:lnTo>
                  <a:lnTo>
                    <a:pt x="728" y="983"/>
                  </a:lnTo>
                  <a:lnTo>
                    <a:pt x="730" y="987"/>
                  </a:lnTo>
                  <a:lnTo>
                    <a:pt x="732" y="991"/>
                  </a:lnTo>
                  <a:lnTo>
                    <a:pt x="735" y="994"/>
                  </a:lnTo>
                  <a:lnTo>
                    <a:pt x="738" y="997"/>
                  </a:lnTo>
                  <a:lnTo>
                    <a:pt x="741" y="999"/>
                  </a:lnTo>
                  <a:lnTo>
                    <a:pt x="745" y="1001"/>
                  </a:lnTo>
                  <a:lnTo>
                    <a:pt x="751" y="1001"/>
                  </a:lnTo>
                  <a:lnTo>
                    <a:pt x="751" y="1001"/>
                  </a:lnTo>
                  <a:lnTo>
                    <a:pt x="755" y="1001"/>
                  </a:lnTo>
                  <a:lnTo>
                    <a:pt x="760" y="999"/>
                  </a:lnTo>
                  <a:lnTo>
                    <a:pt x="764" y="997"/>
                  </a:lnTo>
                  <a:lnTo>
                    <a:pt x="767" y="994"/>
                  </a:lnTo>
                  <a:lnTo>
                    <a:pt x="769" y="991"/>
                  </a:lnTo>
                  <a:lnTo>
                    <a:pt x="772" y="987"/>
                  </a:lnTo>
                  <a:lnTo>
                    <a:pt x="773" y="983"/>
                  </a:lnTo>
                  <a:lnTo>
                    <a:pt x="773" y="978"/>
                  </a:lnTo>
                  <a:lnTo>
                    <a:pt x="773" y="952"/>
                  </a:lnTo>
                  <a:lnTo>
                    <a:pt x="773" y="952"/>
                  </a:lnTo>
                  <a:lnTo>
                    <a:pt x="783" y="948"/>
                  </a:lnTo>
                  <a:lnTo>
                    <a:pt x="792" y="942"/>
                  </a:lnTo>
                  <a:lnTo>
                    <a:pt x="800" y="934"/>
                  </a:lnTo>
                  <a:lnTo>
                    <a:pt x="807" y="928"/>
                  </a:lnTo>
                  <a:lnTo>
                    <a:pt x="812" y="918"/>
                  </a:lnTo>
                  <a:lnTo>
                    <a:pt x="816" y="909"/>
                  </a:lnTo>
                  <a:lnTo>
                    <a:pt x="818" y="898"/>
                  </a:lnTo>
                  <a:lnTo>
                    <a:pt x="818" y="888"/>
                  </a:lnTo>
                  <a:lnTo>
                    <a:pt x="818" y="888"/>
                  </a:lnTo>
                  <a:lnTo>
                    <a:pt x="817" y="873"/>
                  </a:lnTo>
                  <a:lnTo>
                    <a:pt x="813" y="861"/>
                  </a:lnTo>
                  <a:lnTo>
                    <a:pt x="808" y="849"/>
                  </a:lnTo>
                  <a:lnTo>
                    <a:pt x="799" y="839"/>
                  </a:lnTo>
                  <a:lnTo>
                    <a:pt x="789" y="831"/>
                  </a:lnTo>
                  <a:lnTo>
                    <a:pt x="777" y="824"/>
                  </a:lnTo>
                  <a:lnTo>
                    <a:pt x="764" y="820"/>
                  </a:lnTo>
                  <a:lnTo>
                    <a:pt x="751" y="819"/>
                  </a:lnTo>
                  <a:lnTo>
                    <a:pt x="751" y="819"/>
                  </a:lnTo>
                  <a:close/>
                  <a:moveTo>
                    <a:pt x="818" y="601"/>
                  </a:moveTo>
                  <a:lnTo>
                    <a:pt x="818" y="569"/>
                  </a:lnTo>
                  <a:lnTo>
                    <a:pt x="818" y="569"/>
                  </a:lnTo>
                  <a:lnTo>
                    <a:pt x="818" y="564"/>
                  </a:lnTo>
                  <a:lnTo>
                    <a:pt x="817" y="560"/>
                  </a:lnTo>
                  <a:lnTo>
                    <a:pt x="814" y="556"/>
                  </a:lnTo>
                  <a:lnTo>
                    <a:pt x="812" y="553"/>
                  </a:lnTo>
                  <a:lnTo>
                    <a:pt x="809" y="551"/>
                  </a:lnTo>
                  <a:lnTo>
                    <a:pt x="805" y="548"/>
                  </a:lnTo>
                  <a:lnTo>
                    <a:pt x="801" y="547"/>
                  </a:lnTo>
                  <a:lnTo>
                    <a:pt x="796" y="547"/>
                  </a:lnTo>
                  <a:lnTo>
                    <a:pt x="796" y="547"/>
                  </a:lnTo>
                  <a:lnTo>
                    <a:pt x="792" y="547"/>
                  </a:lnTo>
                  <a:lnTo>
                    <a:pt x="788" y="548"/>
                  </a:lnTo>
                  <a:lnTo>
                    <a:pt x="784" y="551"/>
                  </a:lnTo>
                  <a:lnTo>
                    <a:pt x="780" y="553"/>
                  </a:lnTo>
                  <a:lnTo>
                    <a:pt x="777" y="556"/>
                  </a:lnTo>
                  <a:lnTo>
                    <a:pt x="775" y="560"/>
                  </a:lnTo>
                  <a:lnTo>
                    <a:pt x="773" y="564"/>
                  </a:lnTo>
                  <a:lnTo>
                    <a:pt x="773" y="569"/>
                  </a:lnTo>
                  <a:lnTo>
                    <a:pt x="773" y="593"/>
                  </a:lnTo>
                  <a:lnTo>
                    <a:pt x="773" y="593"/>
                  </a:lnTo>
                  <a:lnTo>
                    <a:pt x="751" y="592"/>
                  </a:lnTo>
                  <a:lnTo>
                    <a:pt x="751" y="592"/>
                  </a:lnTo>
                  <a:lnTo>
                    <a:pt x="728" y="593"/>
                  </a:lnTo>
                  <a:lnTo>
                    <a:pt x="728" y="524"/>
                  </a:lnTo>
                  <a:lnTo>
                    <a:pt x="728" y="524"/>
                  </a:lnTo>
                  <a:lnTo>
                    <a:pt x="727" y="519"/>
                  </a:lnTo>
                  <a:lnTo>
                    <a:pt x="726" y="515"/>
                  </a:lnTo>
                  <a:lnTo>
                    <a:pt x="724" y="511"/>
                  </a:lnTo>
                  <a:lnTo>
                    <a:pt x="722" y="507"/>
                  </a:lnTo>
                  <a:lnTo>
                    <a:pt x="718" y="504"/>
                  </a:lnTo>
                  <a:lnTo>
                    <a:pt x="714" y="503"/>
                  </a:lnTo>
                  <a:lnTo>
                    <a:pt x="710" y="502"/>
                  </a:lnTo>
                  <a:lnTo>
                    <a:pt x="706" y="500"/>
                  </a:lnTo>
                  <a:lnTo>
                    <a:pt x="706" y="500"/>
                  </a:lnTo>
                  <a:lnTo>
                    <a:pt x="700" y="502"/>
                  </a:lnTo>
                  <a:lnTo>
                    <a:pt x="696" y="503"/>
                  </a:lnTo>
                  <a:lnTo>
                    <a:pt x="692" y="504"/>
                  </a:lnTo>
                  <a:lnTo>
                    <a:pt x="690" y="507"/>
                  </a:lnTo>
                  <a:lnTo>
                    <a:pt x="686" y="511"/>
                  </a:lnTo>
                  <a:lnTo>
                    <a:pt x="684" y="515"/>
                  </a:lnTo>
                  <a:lnTo>
                    <a:pt x="683" y="519"/>
                  </a:lnTo>
                  <a:lnTo>
                    <a:pt x="683" y="524"/>
                  </a:lnTo>
                  <a:lnTo>
                    <a:pt x="683" y="601"/>
                  </a:lnTo>
                  <a:lnTo>
                    <a:pt x="683" y="601"/>
                  </a:lnTo>
                  <a:lnTo>
                    <a:pt x="663" y="608"/>
                  </a:lnTo>
                  <a:lnTo>
                    <a:pt x="645" y="616"/>
                  </a:lnTo>
                  <a:lnTo>
                    <a:pt x="627" y="625"/>
                  </a:lnTo>
                  <a:lnTo>
                    <a:pt x="610" y="636"/>
                  </a:lnTo>
                  <a:lnTo>
                    <a:pt x="594" y="648"/>
                  </a:lnTo>
                  <a:lnTo>
                    <a:pt x="578" y="661"/>
                  </a:lnTo>
                  <a:lnTo>
                    <a:pt x="565" y="674"/>
                  </a:lnTo>
                  <a:lnTo>
                    <a:pt x="552" y="690"/>
                  </a:lnTo>
                  <a:lnTo>
                    <a:pt x="541" y="706"/>
                  </a:lnTo>
                  <a:lnTo>
                    <a:pt x="530" y="723"/>
                  </a:lnTo>
                  <a:lnTo>
                    <a:pt x="521" y="742"/>
                  </a:lnTo>
                  <a:lnTo>
                    <a:pt x="515" y="760"/>
                  </a:lnTo>
                  <a:lnTo>
                    <a:pt x="508" y="780"/>
                  </a:lnTo>
                  <a:lnTo>
                    <a:pt x="504" y="800"/>
                  </a:lnTo>
                  <a:lnTo>
                    <a:pt x="501" y="820"/>
                  </a:lnTo>
                  <a:lnTo>
                    <a:pt x="500" y="841"/>
                  </a:lnTo>
                  <a:lnTo>
                    <a:pt x="500" y="841"/>
                  </a:lnTo>
                  <a:lnTo>
                    <a:pt x="501" y="868"/>
                  </a:lnTo>
                  <a:lnTo>
                    <a:pt x="505" y="892"/>
                  </a:lnTo>
                  <a:lnTo>
                    <a:pt x="512" y="916"/>
                  </a:lnTo>
                  <a:lnTo>
                    <a:pt x="520" y="940"/>
                  </a:lnTo>
                  <a:lnTo>
                    <a:pt x="530" y="961"/>
                  </a:lnTo>
                  <a:lnTo>
                    <a:pt x="544" y="982"/>
                  </a:lnTo>
                  <a:lnTo>
                    <a:pt x="558" y="1001"/>
                  </a:lnTo>
                  <a:lnTo>
                    <a:pt x="574" y="1019"/>
                  </a:lnTo>
                  <a:lnTo>
                    <a:pt x="592" y="1035"/>
                  </a:lnTo>
                  <a:lnTo>
                    <a:pt x="611" y="1050"/>
                  </a:lnTo>
                  <a:lnTo>
                    <a:pt x="631" y="1062"/>
                  </a:lnTo>
                  <a:lnTo>
                    <a:pt x="654" y="1072"/>
                  </a:lnTo>
                  <a:lnTo>
                    <a:pt x="676" y="1080"/>
                  </a:lnTo>
                  <a:lnTo>
                    <a:pt x="700" y="1087"/>
                  </a:lnTo>
                  <a:lnTo>
                    <a:pt x="726" y="1091"/>
                  </a:lnTo>
                  <a:lnTo>
                    <a:pt x="751" y="1092"/>
                  </a:lnTo>
                  <a:lnTo>
                    <a:pt x="751" y="1092"/>
                  </a:lnTo>
                  <a:lnTo>
                    <a:pt x="776" y="1091"/>
                  </a:lnTo>
                  <a:lnTo>
                    <a:pt x="801" y="1087"/>
                  </a:lnTo>
                  <a:lnTo>
                    <a:pt x="825" y="1080"/>
                  </a:lnTo>
                  <a:lnTo>
                    <a:pt x="848" y="1072"/>
                  </a:lnTo>
                  <a:lnTo>
                    <a:pt x="870" y="1062"/>
                  </a:lnTo>
                  <a:lnTo>
                    <a:pt x="890" y="1050"/>
                  </a:lnTo>
                  <a:lnTo>
                    <a:pt x="910" y="1035"/>
                  </a:lnTo>
                  <a:lnTo>
                    <a:pt x="927" y="1019"/>
                  </a:lnTo>
                  <a:lnTo>
                    <a:pt x="943" y="1001"/>
                  </a:lnTo>
                  <a:lnTo>
                    <a:pt x="958" y="982"/>
                  </a:lnTo>
                  <a:lnTo>
                    <a:pt x="971" y="961"/>
                  </a:lnTo>
                  <a:lnTo>
                    <a:pt x="982" y="940"/>
                  </a:lnTo>
                  <a:lnTo>
                    <a:pt x="990" y="916"/>
                  </a:lnTo>
                  <a:lnTo>
                    <a:pt x="996" y="892"/>
                  </a:lnTo>
                  <a:lnTo>
                    <a:pt x="999" y="868"/>
                  </a:lnTo>
                  <a:lnTo>
                    <a:pt x="1000" y="841"/>
                  </a:lnTo>
                  <a:lnTo>
                    <a:pt x="1000" y="841"/>
                  </a:lnTo>
                  <a:lnTo>
                    <a:pt x="1000" y="820"/>
                  </a:lnTo>
                  <a:lnTo>
                    <a:pt x="998" y="800"/>
                  </a:lnTo>
                  <a:lnTo>
                    <a:pt x="994" y="780"/>
                  </a:lnTo>
                  <a:lnTo>
                    <a:pt x="987" y="760"/>
                  </a:lnTo>
                  <a:lnTo>
                    <a:pt x="980" y="742"/>
                  </a:lnTo>
                  <a:lnTo>
                    <a:pt x="971" y="723"/>
                  </a:lnTo>
                  <a:lnTo>
                    <a:pt x="960" y="706"/>
                  </a:lnTo>
                  <a:lnTo>
                    <a:pt x="950" y="690"/>
                  </a:lnTo>
                  <a:lnTo>
                    <a:pt x="937" y="674"/>
                  </a:lnTo>
                  <a:lnTo>
                    <a:pt x="922" y="661"/>
                  </a:lnTo>
                  <a:lnTo>
                    <a:pt x="907" y="648"/>
                  </a:lnTo>
                  <a:lnTo>
                    <a:pt x="891" y="636"/>
                  </a:lnTo>
                  <a:lnTo>
                    <a:pt x="874" y="625"/>
                  </a:lnTo>
                  <a:lnTo>
                    <a:pt x="857" y="616"/>
                  </a:lnTo>
                  <a:lnTo>
                    <a:pt x="838" y="608"/>
                  </a:lnTo>
                  <a:lnTo>
                    <a:pt x="818" y="601"/>
                  </a:lnTo>
                  <a:lnTo>
                    <a:pt x="818" y="601"/>
                  </a:lnTo>
                  <a:close/>
                  <a:moveTo>
                    <a:pt x="751" y="1047"/>
                  </a:moveTo>
                  <a:lnTo>
                    <a:pt x="751" y="1047"/>
                  </a:lnTo>
                  <a:lnTo>
                    <a:pt x="730" y="1046"/>
                  </a:lnTo>
                  <a:lnTo>
                    <a:pt x="710" y="1043"/>
                  </a:lnTo>
                  <a:lnTo>
                    <a:pt x="690" y="1038"/>
                  </a:lnTo>
                  <a:lnTo>
                    <a:pt x="671" y="1031"/>
                  </a:lnTo>
                  <a:lnTo>
                    <a:pt x="654" y="1022"/>
                  </a:lnTo>
                  <a:lnTo>
                    <a:pt x="637" y="1011"/>
                  </a:lnTo>
                  <a:lnTo>
                    <a:pt x="621" y="999"/>
                  </a:lnTo>
                  <a:lnTo>
                    <a:pt x="606" y="986"/>
                  </a:lnTo>
                  <a:lnTo>
                    <a:pt x="593" y="973"/>
                  </a:lnTo>
                  <a:lnTo>
                    <a:pt x="581" y="957"/>
                  </a:lnTo>
                  <a:lnTo>
                    <a:pt x="570" y="940"/>
                  </a:lnTo>
                  <a:lnTo>
                    <a:pt x="562" y="921"/>
                  </a:lnTo>
                  <a:lnTo>
                    <a:pt x="556" y="902"/>
                  </a:lnTo>
                  <a:lnTo>
                    <a:pt x="550" y="884"/>
                  </a:lnTo>
                  <a:lnTo>
                    <a:pt x="548" y="863"/>
                  </a:lnTo>
                  <a:lnTo>
                    <a:pt x="546" y="841"/>
                  </a:lnTo>
                  <a:lnTo>
                    <a:pt x="546" y="841"/>
                  </a:lnTo>
                  <a:lnTo>
                    <a:pt x="548" y="821"/>
                  </a:lnTo>
                  <a:lnTo>
                    <a:pt x="550" y="800"/>
                  </a:lnTo>
                  <a:lnTo>
                    <a:pt x="556" y="782"/>
                  </a:lnTo>
                  <a:lnTo>
                    <a:pt x="562" y="762"/>
                  </a:lnTo>
                  <a:lnTo>
                    <a:pt x="570" y="744"/>
                  </a:lnTo>
                  <a:lnTo>
                    <a:pt x="581" y="727"/>
                  </a:lnTo>
                  <a:lnTo>
                    <a:pt x="593" y="711"/>
                  </a:lnTo>
                  <a:lnTo>
                    <a:pt x="606" y="697"/>
                  </a:lnTo>
                  <a:lnTo>
                    <a:pt x="621" y="683"/>
                  </a:lnTo>
                  <a:lnTo>
                    <a:pt x="637" y="673"/>
                  </a:lnTo>
                  <a:lnTo>
                    <a:pt x="654" y="662"/>
                  </a:lnTo>
                  <a:lnTo>
                    <a:pt x="671" y="653"/>
                  </a:lnTo>
                  <a:lnTo>
                    <a:pt x="690" y="646"/>
                  </a:lnTo>
                  <a:lnTo>
                    <a:pt x="710" y="641"/>
                  </a:lnTo>
                  <a:lnTo>
                    <a:pt x="730" y="638"/>
                  </a:lnTo>
                  <a:lnTo>
                    <a:pt x="751" y="637"/>
                  </a:lnTo>
                  <a:lnTo>
                    <a:pt x="751" y="637"/>
                  </a:lnTo>
                  <a:lnTo>
                    <a:pt x="772" y="638"/>
                  </a:lnTo>
                  <a:lnTo>
                    <a:pt x="792" y="641"/>
                  </a:lnTo>
                  <a:lnTo>
                    <a:pt x="812" y="646"/>
                  </a:lnTo>
                  <a:lnTo>
                    <a:pt x="830" y="653"/>
                  </a:lnTo>
                  <a:lnTo>
                    <a:pt x="848" y="662"/>
                  </a:lnTo>
                  <a:lnTo>
                    <a:pt x="865" y="673"/>
                  </a:lnTo>
                  <a:lnTo>
                    <a:pt x="881" y="683"/>
                  </a:lnTo>
                  <a:lnTo>
                    <a:pt x="895" y="697"/>
                  </a:lnTo>
                  <a:lnTo>
                    <a:pt x="909" y="711"/>
                  </a:lnTo>
                  <a:lnTo>
                    <a:pt x="921" y="727"/>
                  </a:lnTo>
                  <a:lnTo>
                    <a:pt x="931" y="744"/>
                  </a:lnTo>
                  <a:lnTo>
                    <a:pt x="939" y="762"/>
                  </a:lnTo>
                  <a:lnTo>
                    <a:pt x="946" y="782"/>
                  </a:lnTo>
                  <a:lnTo>
                    <a:pt x="951" y="800"/>
                  </a:lnTo>
                  <a:lnTo>
                    <a:pt x="954" y="821"/>
                  </a:lnTo>
                  <a:lnTo>
                    <a:pt x="955" y="841"/>
                  </a:lnTo>
                  <a:lnTo>
                    <a:pt x="955" y="841"/>
                  </a:lnTo>
                  <a:lnTo>
                    <a:pt x="954" y="863"/>
                  </a:lnTo>
                  <a:lnTo>
                    <a:pt x="951" y="884"/>
                  </a:lnTo>
                  <a:lnTo>
                    <a:pt x="946" y="902"/>
                  </a:lnTo>
                  <a:lnTo>
                    <a:pt x="939" y="921"/>
                  </a:lnTo>
                  <a:lnTo>
                    <a:pt x="931" y="940"/>
                  </a:lnTo>
                  <a:lnTo>
                    <a:pt x="921" y="957"/>
                  </a:lnTo>
                  <a:lnTo>
                    <a:pt x="909" y="973"/>
                  </a:lnTo>
                  <a:lnTo>
                    <a:pt x="895" y="986"/>
                  </a:lnTo>
                  <a:lnTo>
                    <a:pt x="881" y="999"/>
                  </a:lnTo>
                  <a:lnTo>
                    <a:pt x="865" y="1011"/>
                  </a:lnTo>
                  <a:lnTo>
                    <a:pt x="848" y="1022"/>
                  </a:lnTo>
                  <a:lnTo>
                    <a:pt x="830" y="1031"/>
                  </a:lnTo>
                  <a:lnTo>
                    <a:pt x="812" y="1038"/>
                  </a:lnTo>
                  <a:lnTo>
                    <a:pt x="792" y="1043"/>
                  </a:lnTo>
                  <a:lnTo>
                    <a:pt x="772" y="1046"/>
                  </a:lnTo>
                  <a:lnTo>
                    <a:pt x="751" y="1047"/>
                  </a:lnTo>
                  <a:lnTo>
                    <a:pt x="751" y="1047"/>
                  </a:lnTo>
                  <a:close/>
                  <a:moveTo>
                    <a:pt x="637" y="547"/>
                  </a:moveTo>
                  <a:lnTo>
                    <a:pt x="637" y="433"/>
                  </a:lnTo>
                  <a:lnTo>
                    <a:pt x="637" y="433"/>
                  </a:lnTo>
                  <a:lnTo>
                    <a:pt x="637" y="429"/>
                  </a:lnTo>
                  <a:lnTo>
                    <a:pt x="635" y="423"/>
                  </a:lnTo>
                  <a:lnTo>
                    <a:pt x="633" y="419"/>
                  </a:lnTo>
                  <a:lnTo>
                    <a:pt x="630" y="417"/>
                  </a:lnTo>
                  <a:lnTo>
                    <a:pt x="627" y="414"/>
                  </a:lnTo>
                  <a:lnTo>
                    <a:pt x="623" y="411"/>
                  </a:lnTo>
                  <a:lnTo>
                    <a:pt x="619" y="410"/>
                  </a:lnTo>
                  <a:lnTo>
                    <a:pt x="614" y="410"/>
                  </a:lnTo>
                  <a:lnTo>
                    <a:pt x="614" y="410"/>
                  </a:lnTo>
                  <a:lnTo>
                    <a:pt x="610" y="410"/>
                  </a:lnTo>
                  <a:lnTo>
                    <a:pt x="605" y="411"/>
                  </a:lnTo>
                  <a:lnTo>
                    <a:pt x="602" y="414"/>
                  </a:lnTo>
                  <a:lnTo>
                    <a:pt x="598" y="417"/>
                  </a:lnTo>
                  <a:lnTo>
                    <a:pt x="596" y="419"/>
                  </a:lnTo>
                  <a:lnTo>
                    <a:pt x="593" y="423"/>
                  </a:lnTo>
                  <a:lnTo>
                    <a:pt x="592" y="429"/>
                  </a:lnTo>
                  <a:lnTo>
                    <a:pt x="592" y="433"/>
                  </a:lnTo>
                  <a:lnTo>
                    <a:pt x="592" y="547"/>
                  </a:lnTo>
                  <a:lnTo>
                    <a:pt x="592" y="547"/>
                  </a:lnTo>
                  <a:lnTo>
                    <a:pt x="592" y="551"/>
                  </a:lnTo>
                  <a:lnTo>
                    <a:pt x="593" y="555"/>
                  </a:lnTo>
                  <a:lnTo>
                    <a:pt x="596" y="559"/>
                  </a:lnTo>
                  <a:lnTo>
                    <a:pt x="598" y="563"/>
                  </a:lnTo>
                  <a:lnTo>
                    <a:pt x="602" y="565"/>
                  </a:lnTo>
                  <a:lnTo>
                    <a:pt x="605" y="567"/>
                  </a:lnTo>
                  <a:lnTo>
                    <a:pt x="610" y="568"/>
                  </a:lnTo>
                  <a:lnTo>
                    <a:pt x="614" y="569"/>
                  </a:lnTo>
                  <a:lnTo>
                    <a:pt x="614" y="569"/>
                  </a:lnTo>
                  <a:lnTo>
                    <a:pt x="619" y="568"/>
                  </a:lnTo>
                  <a:lnTo>
                    <a:pt x="623" y="567"/>
                  </a:lnTo>
                  <a:lnTo>
                    <a:pt x="627" y="565"/>
                  </a:lnTo>
                  <a:lnTo>
                    <a:pt x="630" y="563"/>
                  </a:lnTo>
                  <a:lnTo>
                    <a:pt x="633" y="559"/>
                  </a:lnTo>
                  <a:lnTo>
                    <a:pt x="635" y="555"/>
                  </a:lnTo>
                  <a:lnTo>
                    <a:pt x="637" y="551"/>
                  </a:lnTo>
                  <a:lnTo>
                    <a:pt x="637" y="547"/>
                  </a:lnTo>
                  <a:lnTo>
                    <a:pt x="637" y="5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16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5426" y="1125537"/>
            <a:ext cx="2206098" cy="1889505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Pożyczka mała </a:t>
            </a:r>
          </a:p>
        </p:txBody>
      </p:sp>
      <p:sp>
        <p:nvSpPr>
          <p:cNvPr id="5" name="Prostokąt 4"/>
          <p:cNvSpPr/>
          <p:nvPr/>
        </p:nvSpPr>
        <p:spPr>
          <a:xfrm>
            <a:off x="3061699" y="996594"/>
            <a:ext cx="7023353" cy="26640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pożyczka w województwie mazowieckim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 finansowaniu </a:t>
            </a:r>
            <a:r>
              <a:rPr lang="pl-PL" sz="2000" b="1" dirty="0">
                <a:solidFill>
                  <a:srgbClr val="C00000"/>
                </a:solidFill>
              </a:rPr>
              <a:t>od 10 tys. zł do 250 tys. zł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dla mikro, małych i średnich przedsiębiorstw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okres spłaty </a:t>
            </a:r>
            <a:r>
              <a:rPr lang="pl-PL" sz="2000" b="1" dirty="0">
                <a:solidFill>
                  <a:srgbClr val="C00000"/>
                </a:solidFill>
              </a:rPr>
              <a:t>do 5 lat  ( 60 m-</a:t>
            </a:r>
            <a:r>
              <a:rPr lang="pl-PL" sz="2000" b="1" dirty="0" err="1">
                <a:solidFill>
                  <a:srgbClr val="C00000"/>
                </a:solidFill>
              </a:rPr>
              <a:t>cy</a:t>
            </a:r>
            <a:r>
              <a:rPr lang="pl-PL" sz="2000" b="1" dirty="0">
                <a:solidFill>
                  <a:srgbClr val="C00000"/>
                </a:solidFill>
              </a:rPr>
              <a:t>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karencja w spłacie </a:t>
            </a:r>
            <a:r>
              <a:rPr lang="pl-PL" sz="2000" b="1" dirty="0">
                <a:solidFill>
                  <a:srgbClr val="C00000"/>
                </a:solidFill>
              </a:rPr>
              <a:t>do 6 miesięcy (z możliwością wydłużenia do 9 miesięcy)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oprocentowanie: </a:t>
            </a:r>
            <a:r>
              <a:rPr lang="pl-PL" sz="2000" b="1" dirty="0">
                <a:solidFill>
                  <a:srgbClr val="C00000"/>
                </a:solidFill>
              </a:rPr>
              <a:t>3,29 %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nie wymagany wkład własny</a:t>
            </a:r>
          </a:p>
          <a:p>
            <a:pPr marL="457200" lvl="1" indent="0"/>
            <a:br>
              <a:rPr lang="pl-PL" dirty="0">
                <a:solidFill>
                  <a:schemeClr val="tx1">
                    <a:lumMod val="75000"/>
                  </a:schemeClr>
                </a:solidFill>
              </a:rPr>
            </a:br>
            <a:endParaRPr lang="pl-PL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35426" y="3033486"/>
            <a:ext cx="9549625" cy="398683"/>
          </a:xfrm>
        </p:spPr>
        <p:txBody>
          <a:bodyPr>
            <a:normAutofit fontScale="90000"/>
          </a:bodyPr>
          <a:lstStyle/>
          <a:p>
            <a:r>
              <a:rPr lang="pl-PL" sz="2200" dirty="0"/>
              <a:t>Cel finansowania</a:t>
            </a:r>
          </a:p>
        </p:txBody>
      </p:sp>
      <p:sp>
        <p:nvSpPr>
          <p:cNvPr id="9" name="Prostokąt 8"/>
          <p:cNvSpPr/>
          <p:nvPr/>
        </p:nvSpPr>
        <p:spPr>
          <a:xfrm>
            <a:off x="811657" y="3429001"/>
            <a:ext cx="109933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przedsięwzięcia inwestycyjne, prowadzące do wprowadzania na rynek nowych produktów lub usług, wpływających na rozwój przedsiębiorstw zwiększające skalę  działalności oraz zasięg oferty w ramach nowych rynków zbytu, w tym w szczególności: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wprowadzanie na rynek nowych lub ulepszonych produktów lub usług;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rozwój produktów i usług opartych na handlu elektronicznym oraz zaawansowanych rozwiązaniach technologii informacyjno-komunikacyjnych ( TIK 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wsparcie ekologicznych procesów produkcyjnych oraz efektywnego wykorzystania zasobów w MŚP;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finansowanie kapitału obrotowego powiązanego z  inwestycyjną i dalszą ekspansją przedsiębiorstwa.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26" y="185343"/>
            <a:ext cx="15906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8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5426" y="1125538"/>
            <a:ext cx="2206098" cy="1775924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Pożyczka duża </a:t>
            </a:r>
          </a:p>
        </p:txBody>
      </p:sp>
      <p:sp>
        <p:nvSpPr>
          <p:cNvPr id="5" name="Prostokąt 4"/>
          <p:cNvSpPr/>
          <p:nvPr/>
        </p:nvSpPr>
        <p:spPr>
          <a:xfrm>
            <a:off x="3102796" y="667820"/>
            <a:ext cx="7219374" cy="289637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pożyczka w województwie mazowieckim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 finansowaniu </a:t>
            </a:r>
            <a:r>
              <a:rPr lang="pl-PL" sz="2000" b="1" dirty="0">
                <a:solidFill>
                  <a:srgbClr val="C00000"/>
                </a:solidFill>
              </a:rPr>
              <a:t>od 500 tys. zł do 2,5 mln. zł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dla mikro, małych i średnich przedsiębiorstw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okres spłaty </a:t>
            </a:r>
            <a:r>
              <a:rPr lang="pl-PL" sz="2000" b="1" dirty="0">
                <a:solidFill>
                  <a:srgbClr val="C00000"/>
                </a:solidFill>
              </a:rPr>
              <a:t>do 8 lat ( 96 m-</a:t>
            </a:r>
            <a:r>
              <a:rPr lang="pl-PL" sz="2000" b="1" dirty="0" err="1">
                <a:solidFill>
                  <a:srgbClr val="C00000"/>
                </a:solidFill>
              </a:rPr>
              <a:t>cy</a:t>
            </a:r>
            <a:r>
              <a:rPr lang="pl-PL" sz="2000" b="1" dirty="0">
                <a:solidFill>
                  <a:srgbClr val="C00000"/>
                </a:solidFill>
              </a:rPr>
              <a:t> 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karencja w spłacie </a:t>
            </a:r>
            <a:r>
              <a:rPr lang="pl-PL" sz="2000" b="1" dirty="0">
                <a:solidFill>
                  <a:srgbClr val="C00000"/>
                </a:solidFill>
              </a:rPr>
              <a:t>do 12 miesięcy (z możliwością wydłużenia do 24 miesięcy)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oprocentowanie</a:t>
            </a:r>
            <a:r>
              <a:rPr lang="pl-PL" sz="2000" b="1" dirty="0">
                <a:solidFill>
                  <a:srgbClr val="C00000"/>
                </a:solidFill>
              </a:rPr>
              <a:t>: 4,77 %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/>
                </a:solidFill>
              </a:rPr>
              <a:t>nie wymagany wkład własny </a:t>
            </a:r>
            <a:br>
              <a:rPr lang="pl-PL" sz="1600" dirty="0">
                <a:solidFill>
                  <a:schemeClr val="tx1">
                    <a:lumMod val="75000"/>
                  </a:schemeClr>
                </a:solidFill>
              </a:rPr>
            </a:br>
            <a:endParaRPr lang="pl-PL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535426" y="3033486"/>
            <a:ext cx="9549625" cy="398683"/>
          </a:xfrm>
        </p:spPr>
        <p:txBody>
          <a:bodyPr>
            <a:normAutofit fontScale="90000"/>
          </a:bodyPr>
          <a:lstStyle/>
          <a:p>
            <a:r>
              <a:rPr lang="pl-PL" sz="2200" dirty="0"/>
              <a:t>Cel finansowania</a:t>
            </a:r>
          </a:p>
        </p:txBody>
      </p:sp>
      <p:sp>
        <p:nvSpPr>
          <p:cNvPr id="9" name="Prostokąt 8"/>
          <p:cNvSpPr/>
          <p:nvPr/>
        </p:nvSpPr>
        <p:spPr>
          <a:xfrm>
            <a:off x="535425" y="3564193"/>
            <a:ext cx="110435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przedsięwzięcia inwestycyjne, prowadzące do wprowadzania na rynek nowych produktów lub usług,  wpływających na rozwój przedsiębiorstw zwiększające skalę  działalności oraz zasięg oferty w ramach nowych rynków zbytu, w tym w szczególności: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wprowadzanie na rynek nowych lub ulepszonych produktów lub usług;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rozwój produktów i usług opartych na handlu elektronicznym oraz zaawansowanych rozwiązaniach technologii informacyjno-komunikacyjnych (TIK 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wsparcie ekologicznych procesów produkcyjnych oraz efektywnego wykorzystania zasobów  MŚP;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tx1">
                    <a:lumMod val="75000"/>
                  </a:schemeClr>
                </a:solidFill>
              </a:rPr>
              <a:t>finansowanie kapitału obrotowego  powiązanego z działalnością inwestycyjną i dalszą ekspansją przedsiębiorstwa.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26" y="185343"/>
            <a:ext cx="15906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8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4"/>
          <p:cNvSpPr txBox="1">
            <a:spLocks/>
          </p:cNvSpPr>
          <p:nvPr/>
        </p:nvSpPr>
        <p:spPr>
          <a:xfrm>
            <a:off x="616687" y="1289774"/>
            <a:ext cx="10749518" cy="1048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31" y="188640"/>
            <a:ext cx="1590675" cy="6858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6" name="Prostokąt zaokrąglony 5"/>
          <p:cNvSpPr/>
          <p:nvPr/>
        </p:nvSpPr>
        <p:spPr>
          <a:xfrm>
            <a:off x="616686" y="1289774"/>
            <a:ext cx="6047883" cy="8269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Ograniczenia/wykluczenia w finansowaniu: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8B846ED-3FBA-2EB3-3C5F-0CAB6BC488EF}"/>
              </a:ext>
            </a:extLst>
          </p:cNvPr>
          <p:cNvSpPr txBox="1"/>
          <p:nvPr/>
        </p:nvSpPr>
        <p:spPr>
          <a:xfrm>
            <a:off x="769086" y="2793554"/>
            <a:ext cx="9505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86933D8-EA29-A516-028F-45EE003FEC63}"/>
              </a:ext>
            </a:extLst>
          </p:cNvPr>
          <p:cNvSpPr txBox="1"/>
          <p:nvPr/>
        </p:nvSpPr>
        <p:spPr>
          <a:xfrm>
            <a:off x="769086" y="2753832"/>
            <a:ext cx="95055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bg2">
                    <a:lumMod val="50000"/>
                  </a:schemeClr>
                </a:solidFill>
              </a:rPr>
              <a:t>finansowanie inwestycji w zakresie wytwarzania, przetwórstwa lub wprowadzania do obrotu tytoniu   i wyrobów tytoniowych, napojów alkoholowych, treści pornograficznych, środków odurzających, materiałów wybuchowych,                                broni i amunicji, gier losowych, gier na automatach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pl-PL" sz="2000" b="1" dirty="0">
                <a:solidFill>
                  <a:schemeClr val="bg2">
                    <a:lumMod val="50000"/>
                  </a:schemeClr>
                </a:solidFill>
              </a:rPr>
              <a:t>finansowanie likwidacji ani budowy elektrowni jądrowych, finansowanie na rzecz redukcji gazów cieplarnianych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  <a:defRPr/>
            </a:pPr>
            <a:r>
              <a:rPr lang="pl-PL" sz="2000" b="1" u="sng" dirty="0">
                <a:solidFill>
                  <a:schemeClr val="bg2">
                    <a:lumMod val="50000"/>
                  </a:schemeClr>
                </a:solidFill>
              </a:rPr>
              <a:t>refinansowanie zadłużenia, w tym na spłatę pożyczek i kredytów, spłatę zobowiązań publiczno-prawnych, pokrywanie bieżących kosztów prowadzenia działalności gospodarczej</a:t>
            </a:r>
          </a:p>
        </p:txBody>
      </p:sp>
    </p:spTree>
    <p:extLst>
      <p:ext uri="{BB962C8B-B14F-4D97-AF65-F5344CB8AC3E}">
        <p14:creationId xmlns:p14="http://schemas.microsoft.com/office/powerpoint/2010/main" val="117713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4"/>
          <p:cNvSpPr txBox="1">
            <a:spLocks/>
          </p:cNvSpPr>
          <p:nvPr/>
        </p:nvSpPr>
        <p:spPr>
          <a:xfrm>
            <a:off x="616687" y="1289774"/>
            <a:ext cx="10749518" cy="1048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pl-PL" sz="3200" dirty="0">
              <a:solidFill>
                <a:sysClr val="windowText" lastClr="000000">
                  <a:lumMod val="75000"/>
                  <a:lumOff val="25000"/>
                </a:sysClr>
              </a:solidFill>
              <a:latin typeface="Calibri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31" y="188640"/>
            <a:ext cx="1590675" cy="6858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6686" y="2753832"/>
            <a:ext cx="95055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Trwała dostępność środków finansowych;</a:t>
            </a:r>
            <a:endParaRPr lang="pl-PL" sz="2400" b="1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Brak opłat i prowizji za udzielenie pożyczki;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Wsparcia dostosowane do potrzeb MŚP;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Bezpłatna pomoc w przygotowaniu dokumentacji pożyczkowej;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Uproszczone procedury i szybka decyzja o przyznaniu pożyczki;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Krótki okres uruchamiania środków;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Alternatywa do dotacji;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Uzupełnienie oferty banków komercyjnych.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616686" y="1289774"/>
            <a:ext cx="6047883" cy="82699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Dlaczego warto skorzystać ze wsparcia unijnego?</a:t>
            </a:r>
          </a:p>
        </p:txBody>
      </p:sp>
    </p:spTree>
    <p:extLst>
      <p:ext uri="{BB962C8B-B14F-4D97-AF65-F5344CB8AC3E}">
        <p14:creationId xmlns:p14="http://schemas.microsoft.com/office/powerpoint/2010/main" val="4071419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4479" y="863554"/>
            <a:ext cx="11356707" cy="529869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448720" y="6356351"/>
            <a:ext cx="2058271" cy="365125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A145B3-C375-4AB9-8F99-B9C6AEFD5B3D}" type="slidenum">
              <a:rPr lang="en-US" sz="1200"/>
              <a:pPr algn="r"/>
              <a:t>9</a:t>
            </a:fld>
            <a:endParaRPr lang="en-US" sz="1200" dirty="0"/>
          </a:p>
        </p:txBody>
      </p:sp>
      <p:sp>
        <p:nvSpPr>
          <p:cNvPr id="35" name="Prostokąt 34"/>
          <p:cNvSpPr/>
          <p:nvPr/>
        </p:nvSpPr>
        <p:spPr>
          <a:xfrm>
            <a:off x="3965824" y="1125538"/>
            <a:ext cx="3672328" cy="1874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pl-PL" sz="2400" b="1" dirty="0">
                <a:solidFill>
                  <a:schemeClr val="tx2"/>
                </a:solidFill>
              </a:rPr>
              <a:t>Kontakt do Instytucji  Finansujących</a:t>
            </a:r>
          </a:p>
        </p:txBody>
      </p:sp>
      <p:sp>
        <p:nvSpPr>
          <p:cNvPr id="38" name="Prostokąt zaokrąglony 37"/>
          <p:cNvSpPr/>
          <p:nvPr/>
        </p:nvSpPr>
        <p:spPr>
          <a:xfrm>
            <a:off x="1839074" y="1663804"/>
            <a:ext cx="7705618" cy="82075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4000" rIns="54000" rtlCol="0" anchor="ctr"/>
          <a:lstStyle/>
          <a:p>
            <a:pPr algn="ctr"/>
            <a:r>
              <a:rPr lang="pl-PL" sz="2800" b="1" dirty="0">
                <a:solidFill>
                  <a:schemeClr val="bg1"/>
                </a:solidFill>
              </a:rPr>
              <a:t>Pożyczka duża </a:t>
            </a:r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24" y="177754"/>
            <a:ext cx="1590675" cy="685800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42" y="6410205"/>
            <a:ext cx="6214872" cy="31089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407560" y="2792287"/>
            <a:ext cx="89385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pl-PL" sz="2800" b="1" dirty="0">
                <a:solidFill>
                  <a:sysClr val="windowText" lastClr="000000">
                    <a:lumMod val="75000"/>
                    <a:lumOff val="25000"/>
                  </a:sysClr>
                </a:solidFill>
              </a:rPr>
              <a:t>    Towarzystwo Inwestycji Społeczno-Ekonomicznych</a:t>
            </a:r>
          </a:p>
          <a:p>
            <a:pPr algn="ctr"/>
            <a:r>
              <a:rPr lang="pl-PL" sz="2800" dirty="0"/>
              <a:t>ul. Okopowa 56, 01-042 Warszawa</a:t>
            </a:r>
          </a:p>
          <a:p>
            <a:pPr algn="ctr"/>
            <a:r>
              <a:rPr lang="pl-PL" sz="2800" dirty="0"/>
              <a:t>Doradca, nr tel. 22 636 07 40</a:t>
            </a:r>
          </a:p>
          <a:p>
            <a:pPr algn="ctr"/>
            <a:r>
              <a:rPr lang="pl-PL" sz="2800" dirty="0"/>
              <a:t>Marta Wanat-Klujew, nr tel. 662 834 361</a:t>
            </a:r>
          </a:p>
          <a:p>
            <a:pPr algn="ctr"/>
            <a:r>
              <a:rPr lang="pl-PL" sz="2800" dirty="0"/>
              <a:t>adres e-mail: </a:t>
            </a:r>
            <a:r>
              <a:rPr lang="pl-PL" sz="2800" dirty="0">
                <a:hlinkClick r:id="rId5"/>
              </a:rPr>
              <a:t>tise@tise.pl</a:t>
            </a:r>
            <a:r>
              <a:rPr lang="pl-PL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48129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1">
  <a:themeElements>
    <a:clrScheme name="Niestandardowy 1">
      <a:dk1>
        <a:srgbClr val="333F48"/>
      </a:dk1>
      <a:lt1>
        <a:srgbClr val="FFFFFF"/>
      </a:lt1>
      <a:dk2>
        <a:srgbClr val="CE1C35"/>
      </a:dk2>
      <a:lt2>
        <a:srgbClr val="D1D9DE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873882"/>
      </a:hlink>
      <a:folHlink>
        <a:srgbClr val="FFDA4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>
              <a:lumMod val="60000"/>
              <a:lumOff val="4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.pptx" id="{557B2ADC-A339-4D44-AD22-1144842328E9}" vid="{F5DF88DF-C3F0-48B1-8ADA-05EF197B5B60}"/>
    </a:ext>
  </a:extLst>
</a:theme>
</file>

<file path=ppt/theme/theme2.xml><?xml version="1.0" encoding="utf-8"?>
<a:theme xmlns:a="http://schemas.openxmlformats.org/drawingml/2006/main" name="2_Motyw1">
  <a:themeElements>
    <a:clrScheme name="Niestandardowy 1">
      <a:dk1>
        <a:srgbClr val="333F48"/>
      </a:dk1>
      <a:lt1>
        <a:srgbClr val="FFFFFF"/>
      </a:lt1>
      <a:dk2>
        <a:srgbClr val="CE1C35"/>
      </a:dk2>
      <a:lt2>
        <a:srgbClr val="D1D9DE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873882"/>
      </a:hlink>
      <a:folHlink>
        <a:srgbClr val="FFDA4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>
              <a:lumMod val="60000"/>
              <a:lumOff val="4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ormat.pptx" id="{557B2ADC-A339-4D44-AD22-1144842328E9}" vid="{8C50BBCA-AD70-4678-B43D-39F79F8E7444}"/>
    </a:ext>
  </a:extLst>
</a:theme>
</file>

<file path=ppt/theme/theme3.xml><?xml version="1.0" encoding="utf-8"?>
<a:theme xmlns:a="http://schemas.openxmlformats.org/drawingml/2006/main" name="1_Motyw1">
  <a:themeElements>
    <a:clrScheme name="1_Motyw1">
      <a:dk1>
        <a:srgbClr val="333F48"/>
      </a:dk1>
      <a:lt1>
        <a:srgbClr val="FFFFFF"/>
      </a:lt1>
      <a:dk2>
        <a:srgbClr val="A7A7A7"/>
      </a:dk2>
      <a:lt2>
        <a:srgbClr val="535353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0000FF"/>
      </a:hlink>
      <a:folHlink>
        <a:srgbClr val="FF00FF"/>
      </a:folHlink>
    </a:clrScheme>
    <a:fontScheme name="1_Motyw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Motyw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 w="25400" cap="flat">
          <a:noFill/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 dirty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chemeClr val="tx1">
              <a:lumMod val="60000"/>
              <a:lumOff val="40000"/>
            </a:schemeClr>
          </a:solidFill>
          <a:prstDash val="solid"/>
          <a:round/>
        </a:ln>
        <a:effectLst/>
        <a:sp3d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format.pptx" id="{557B2ADC-A339-4D44-AD22-1144842328E9}" vid="{E142EE78-F995-4AD9-8763-9B252DB95F57}"/>
    </a:ext>
  </a:extLst>
</a:theme>
</file>

<file path=ppt/theme/theme4.xml><?xml version="1.0" encoding="utf-8"?>
<a:theme xmlns:a="http://schemas.openxmlformats.org/drawingml/2006/main" name="1_Motyw1">
  <a:themeElements>
    <a:clrScheme name="1_Motyw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E1C35"/>
      </a:accent1>
      <a:accent2>
        <a:srgbClr val="767E84"/>
      </a:accent2>
      <a:accent3>
        <a:srgbClr val="E6E6E6"/>
      </a:accent3>
      <a:accent4>
        <a:srgbClr val="9CA2A6"/>
      </a:accent4>
      <a:accent5>
        <a:srgbClr val="B4182E"/>
      </a:accent5>
      <a:accent6>
        <a:srgbClr val="6BDFA8"/>
      </a:accent6>
      <a:hlink>
        <a:srgbClr val="0000FF"/>
      </a:hlink>
      <a:folHlink>
        <a:srgbClr val="FF00FF"/>
      </a:folHlink>
    </a:clrScheme>
    <a:fontScheme name="1_Motyw1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Motyw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33F48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F34F2F04DE1A47816C04FAF462E591" ma:contentTypeVersion="0" ma:contentTypeDescription="Create a new document." ma:contentTypeScope="" ma:versionID="549b965fc4d2f6fbddd32e77061ee51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ff03dde4259c08ff71d8d05c94e2e9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8817D2-4602-4147-B075-57FF7FF5AD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FD8F758-C434-4443-8265-CCE205EF5D9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73373F-5FF6-41A5-9A0E-E4C2D7CB78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format BGK panoramiczny</Template>
  <TotalTime>0</TotalTime>
  <Words>766</Words>
  <Application>Microsoft Office PowerPoint</Application>
  <PresentationFormat>Panoramiczny</PresentationFormat>
  <Paragraphs>122</Paragraphs>
  <Slides>11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Wingdings</vt:lpstr>
      <vt:lpstr>Motyw1</vt:lpstr>
      <vt:lpstr>2_Motyw1</vt:lpstr>
      <vt:lpstr>1_Motyw1</vt:lpstr>
      <vt:lpstr>Prezentacja programu PowerPoint</vt:lpstr>
      <vt:lpstr>BGK w skrócie</vt:lpstr>
      <vt:lpstr>Prezentacja programu PowerPoint</vt:lpstr>
      <vt:lpstr>Prezentacja programu PowerPoint</vt:lpstr>
      <vt:lpstr>Cel finansowania</vt:lpstr>
      <vt:lpstr>Cel finansowania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Strategie_programów.PPTX</dc:title>
  <dc:creator/>
  <cp:lastModifiedBy/>
  <cp:revision>1</cp:revision>
  <dcterms:created xsi:type="dcterms:W3CDTF">2021-09-03T05:41:10Z</dcterms:created>
  <dcterms:modified xsi:type="dcterms:W3CDTF">2023-12-18T09:20:09Z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0x0101003EF34F2F04DE1A47816C04FAF462E591</vt:lpwstr>
  </property>
  <property fmtid="{D5CDD505-2E9C-101B-9397-08002B2CF9AE}" pid="3" name="MSIP_Label_e2e05055-e449-4922-9b24-eaf69810da98_Enabled">
    <vt:lpwstr>true</vt:lpwstr>
  </property>
  <property fmtid="{D5CDD505-2E9C-101B-9397-08002B2CF9AE}" pid="4" name="MSIP_Label_e2e05055-e449-4922-9b24-eaf69810da98_SetDate">
    <vt:lpwstr>2021-11-28T11:23:54Z</vt:lpwstr>
  </property>
  <property fmtid="{D5CDD505-2E9C-101B-9397-08002B2CF9AE}" pid="5" name="MSIP_Label_e2e05055-e449-4922-9b24-eaf69810da98_Method">
    <vt:lpwstr>Privileged</vt:lpwstr>
  </property>
  <property fmtid="{D5CDD505-2E9C-101B-9397-08002B2CF9AE}" pid="6" name="MSIP_Label_e2e05055-e449-4922-9b24-eaf69810da98_Name">
    <vt:lpwstr>e2e05055-e449-4922-9b24-eaf69810da98</vt:lpwstr>
  </property>
  <property fmtid="{D5CDD505-2E9C-101B-9397-08002B2CF9AE}" pid="7" name="MSIP_Label_e2e05055-e449-4922-9b24-eaf69810da98_SiteId">
    <vt:lpwstr>29bb5b9c-200a-4906-89ef-c651c86ab301</vt:lpwstr>
  </property>
  <property fmtid="{D5CDD505-2E9C-101B-9397-08002B2CF9AE}" pid="8" name="MSIP_Label_e2e05055-e449-4922-9b24-eaf69810da98_ContentBits">
    <vt:lpwstr>0</vt:lpwstr>
  </property>
</Properties>
</file>